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0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2" r:id="rId14"/>
    <p:sldId id="274" r:id="rId15"/>
    <p:sldId id="275" r:id="rId16"/>
    <p:sldId id="276" r:id="rId17"/>
    <p:sldId id="277" r:id="rId18"/>
    <p:sldId id="278" r:id="rId19"/>
    <p:sldId id="281" r:id="rId20"/>
    <p:sldId id="283" r:id="rId21"/>
    <p:sldId id="284" r:id="rId22"/>
    <p:sldId id="287" r:id="rId23"/>
    <p:sldId id="288" r:id="rId24"/>
    <p:sldId id="302" r:id="rId25"/>
    <p:sldId id="303" r:id="rId26"/>
    <p:sldId id="289" r:id="rId27"/>
    <p:sldId id="290" r:id="rId28"/>
    <p:sldId id="293" r:id="rId29"/>
    <p:sldId id="294" r:id="rId30"/>
    <p:sldId id="295" r:id="rId31"/>
    <p:sldId id="296" r:id="rId32"/>
    <p:sldId id="297" r:id="rId33"/>
    <p:sldId id="298" r:id="rId34"/>
    <p:sldId id="300" r:id="rId35"/>
    <p:sldId id="301" r:id="rId36"/>
    <p:sldId id="305" r:id="rId37"/>
    <p:sldId id="29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1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19" autoAdjust="0"/>
    <p:restoredTop sz="53470" autoAdjust="0"/>
  </p:normalViewPr>
  <p:slideViewPr>
    <p:cSldViewPr snapToGrid="0">
      <p:cViewPr varScale="1">
        <p:scale>
          <a:sx n="63" d="100"/>
          <a:sy n="63" d="100"/>
        </p:scale>
        <p:origin x="3468" y="6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54C5E-4A7D-424A-90A0-596E9FC89A7C}" type="doc">
      <dgm:prSet loTypeId="urn:microsoft.com/office/officeart/2005/8/layout/cycle2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10FD298-785B-43C9-A981-D13682DAC1C9}">
      <dgm:prSet phldrT="[Текст]" custT="1"/>
      <dgm:spPr/>
      <dgm:t>
        <a:bodyPr/>
        <a:lstStyle/>
        <a:p>
          <a:r>
            <a:rPr lang="hu-HU" sz="1100" dirty="0"/>
            <a:t>Tisztítás</a:t>
          </a:r>
          <a:endParaRPr lang="ru-RU" sz="1100" dirty="0"/>
        </a:p>
      </dgm:t>
    </dgm:pt>
    <dgm:pt modelId="{9954ED94-8A64-4196-B6E2-DCFF8680E4E7}" type="parTrans" cxnId="{59879DB6-EDCB-40E7-B23E-DD03211FF579}">
      <dgm:prSet/>
      <dgm:spPr/>
      <dgm:t>
        <a:bodyPr/>
        <a:lstStyle/>
        <a:p>
          <a:endParaRPr lang="ru-RU"/>
        </a:p>
      </dgm:t>
    </dgm:pt>
    <dgm:pt modelId="{1469B9A5-684B-4E07-976D-A739BB174093}" type="sibTrans" cxnId="{59879DB6-EDCB-40E7-B23E-DD03211FF579}">
      <dgm:prSet/>
      <dgm:spPr/>
      <dgm:t>
        <a:bodyPr/>
        <a:lstStyle/>
        <a:p>
          <a:endParaRPr lang="ru-RU" dirty="0"/>
        </a:p>
      </dgm:t>
    </dgm:pt>
    <dgm:pt modelId="{32E33551-D5AB-47E0-8E05-415460E20ED2}">
      <dgm:prSet phldrT="[Текст]" custT="1"/>
      <dgm:spPr/>
      <dgm:t>
        <a:bodyPr/>
        <a:lstStyle/>
        <a:p>
          <a:r>
            <a:rPr lang="hu-HU" sz="1000" dirty="0"/>
            <a:t>Tonizálás</a:t>
          </a:r>
          <a:endParaRPr lang="ru-RU" sz="1000" dirty="0"/>
        </a:p>
      </dgm:t>
    </dgm:pt>
    <dgm:pt modelId="{5B2F41B9-35F6-437F-BC74-BB0CE537B312}" type="parTrans" cxnId="{D204531D-90E7-4B9E-B8CD-83DBCC761EC9}">
      <dgm:prSet/>
      <dgm:spPr/>
      <dgm:t>
        <a:bodyPr/>
        <a:lstStyle/>
        <a:p>
          <a:endParaRPr lang="ru-RU"/>
        </a:p>
      </dgm:t>
    </dgm:pt>
    <dgm:pt modelId="{8DC2EC48-A25C-43DF-A9F9-D51AB59BABC1}" type="sibTrans" cxnId="{D204531D-90E7-4B9E-B8CD-83DBCC761EC9}">
      <dgm:prSet/>
      <dgm:spPr/>
      <dgm:t>
        <a:bodyPr/>
        <a:lstStyle/>
        <a:p>
          <a:endParaRPr lang="ru-RU" dirty="0"/>
        </a:p>
      </dgm:t>
    </dgm:pt>
    <dgm:pt modelId="{943024C5-0F55-486C-8758-43EB1FD572C9}">
      <dgm:prSet phldrT="[Текст]" custT="1"/>
      <dgm:spPr/>
      <dgm:t>
        <a:bodyPr/>
        <a:lstStyle/>
        <a:p>
          <a:r>
            <a:rPr lang="hu-HU" sz="1000" dirty="0"/>
            <a:t>Speciális ápolás</a:t>
          </a:r>
          <a:endParaRPr lang="ru-RU" sz="1000" dirty="0"/>
        </a:p>
      </dgm:t>
    </dgm:pt>
    <dgm:pt modelId="{9F537AF6-E56F-4464-B605-36752FBE7449}" type="parTrans" cxnId="{605BD3A1-A02A-4F0D-A74C-75D5CA694F95}">
      <dgm:prSet/>
      <dgm:spPr/>
      <dgm:t>
        <a:bodyPr/>
        <a:lstStyle/>
        <a:p>
          <a:endParaRPr lang="ru-RU"/>
        </a:p>
      </dgm:t>
    </dgm:pt>
    <dgm:pt modelId="{08FAA199-606C-4BC4-86B0-83CE58C1D6AA}" type="sibTrans" cxnId="{605BD3A1-A02A-4F0D-A74C-75D5CA694F95}">
      <dgm:prSet/>
      <dgm:spPr/>
      <dgm:t>
        <a:bodyPr/>
        <a:lstStyle/>
        <a:p>
          <a:endParaRPr lang="ru-RU" dirty="0"/>
        </a:p>
      </dgm:t>
    </dgm:pt>
    <dgm:pt modelId="{482BA88B-C892-484E-93FD-8C01E04107A1}">
      <dgm:prSet phldrT="[Текст]" custT="1"/>
      <dgm:spPr/>
      <dgm:t>
        <a:bodyPr/>
        <a:lstStyle/>
        <a:p>
          <a:r>
            <a:rPr lang="hu-HU" sz="1000" dirty="0"/>
            <a:t>Szem-környéki krém</a:t>
          </a:r>
          <a:endParaRPr lang="ru-RU" sz="1000" dirty="0"/>
        </a:p>
      </dgm:t>
    </dgm:pt>
    <dgm:pt modelId="{F1497EF4-5116-4797-A28C-D7E7BACCAD5E}" type="parTrans" cxnId="{92923F4E-AB05-4CE1-8E9E-CA92DBF78553}">
      <dgm:prSet/>
      <dgm:spPr/>
      <dgm:t>
        <a:bodyPr/>
        <a:lstStyle/>
        <a:p>
          <a:endParaRPr lang="ru-RU"/>
        </a:p>
      </dgm:t>
    </dgm:pt>
    <dgm:pt modelId="{F64E1590-B46A-495D-887C-25AA9B66CE95}" type="sibTrans" cxnId="{92923F4E-AB05-4CE1-8E9E-CA92DBF78553}">
      <dgm:prSet/>
      <dgm:spPr/>
      <dgm:t>
        <a:bodyPr/>
        <a:lstStyle/>
        <a:p>
          <a:endParaRPr lang="ru-RU" dirty="0"/>
        </a:p>
      </dgm:t>
    </dgm:pt>
    <dgm:pt modelId="{D51FA4AA-D390-4BB4-81C5-14BA5F316ED2}">
      <dgm:prSet phldrT="[Текст]" custT="1"/>
      <dgm:spPr/>
      <dgm:t>
        <a:bodyPr/>
        <a:lstStyle/>
        <a:p>
          <a:pPr algn="ctr"/>
          <a:r>
            <a:rPr lang="hu-HU" sz="1000" dirty="0"/>
            <a:t>Védelem, hidratálás</a:t>
          </a:r>
          <a:endParaRPr lang="ru-RU" sz="1000" dirty="0"/>
        </a:p>
      </dgm:t>
    </dgm:pt>
    <dgm:pt modelId="{CE587314-B807-4ECF-9886-F58B7E8AE107}" type="parTrans" cxnId="{19715FC2-7A82-45F5-8BD0-ECD6E36FD788}">
      <dgm:prSet/>
      <dgm:spPr/>
      <dgm:t>
        <a:bodyPr/>
        <a:lstStyle/>
        <a:p>
          <a:endParaRPr lang="ru-RU"/>
        </a:p>
      </dgm:t>
    </dgm:pt>
    <dgm:pt modelId="{4B5DC137-2C2C-422E-A817-3FA850CDCDEE}" type="sibTrans" cxnId="{19715FC2-7A82-45F5-8BD0-ECD6E36FD788}">
      <dgm:prSet/>
      <dgm:spPr/>
      <dgm:t>
        <a:bodyPr/>
        <a:lstStyle/>
        <a:p>
          <a:endParaRPr lang="ru-RU" dirty="0"/>
        </a:p>
      </dgm:t>
    </dgm:pt>
    <dgm:pt modelId="{98A931EE-6B39-4EB1-B254-E1C3F62BEBCA}" type="pres">
      <dgm:prSet presAssocID="{E9A54C5E-4A7D-424A-90A0-596E9FC89A7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A4444E8-FCC9-48C4-9299-ABDFD717AE00}" type="pres">
      <dgm:prSet presAssocID="{C10FD298-785B-43C9-A981-D13682DAC1C9}" presName="node" presStyleLbl="node1" presStyleIdx="0" presStyleCnt="5" custRadScaleRad="100027" custRadScaleInc="96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A7C15F0-A13E-4EE5-A7A3-BE9770E7A855}" type="pres">
      <dgm:prSet presAssocID="{1469B9A5-684B-4E07-976D-A739BB174093}" presName="sibTrans" presStyleLbl="sibTrans2D1" presStyleIdx="0" presStyleCnt="5"/>
      <dgm:spPr/>
      <dgm:t>
        <a:bodyPr/>
        <a:lstStyle/>
        <a:p>
          <a:endParaRPr lang="hu-HU"/>
        </a:p>
      </dgm:t>
    </dgm:pt>
    <dgm:pt modelId="{CF86B56E-BF6E-40C9-9095-67B4DC1AB1C9}" type="pres">
      <dgm:prSet presAssocID="{1469B9A5-684B-4E07-976D-A739BB174093}" presName="connectorText" presStyleLbl="sibTrans2D1" presStyleIdx="0" presStyleCnt="5"/>
      <dgm:spPr/>
      <dgm:t>
        <a:bodyPr/>
        <a:lstStyle/>
        <a:p>
          <a:endParaRPr lang="hu-HU"/>
        </a:p>
      </dgm:t>
    </dgm:pt>
    <dgm:pt modelId="{DAE34340-43AF-470A-92BE-069859726CB6}" type="pres">
      <dgm:prSet presAssocID="{32E33551-D5AB-47E0-8E05-415460E20ED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0576153-6E95-4335-9977-77F02D22912B}" type="pres">
      <dgm:prSet presAssocID="{8DC2EC48-A25C-43DF-A9F9-D51AB59BABC1}" presName="sibTrans" presStyleLbl="sibTrans2D1" presStyleIdx="1" presStyleCnt="5"/>
      <dgm:spPr/>
      <dgm:t>
        <a:bodyPr/>
        <a:lstStyle/>
        <a:p>
          <a:endParaRPr lang="hu-HU"/>
        </a:p>
      </dgm:t>
    </dgm:pt>
    <dgm:pt modelId="{0D6A55B6-0563-4B13-A6E6-F93260F9EE2C}" type="pres">
      <dgm:prSet presAssocID="{8DC2EC48-A25C-43DF-A9F9-D51AB59BABC1}" presName="connectorText" presStyleLbl="sibTrans2D1" presStyleIdx="1" presStyleCnt="5"/>
      <dgm:spPr/>
      <dgm:t>
        <a:bodyPr/>
        <a:lstStyle/>
        <a:p>
          <a:endParaRPr lang="hu-HU"/>
        </a:p>
      </dgm:t>
    </dgm:pt>
    <dgm:pt modelId="{F473A89F-7529-4867-B0F3-FB414D338D0B}" type="pres">
      <dgm:prSet presAssocID="{943024C5-0F55-486C-8758-43EB1FD572C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18807D7-C251-4C00-8EAB-3619165BF6FB}" type="pres">
      <dgm:prSet presAssocID="{08FAA199-606C-4BC4-86B0-83CE58C1D6AA}" presName="sibTrans" presStyleLbl="sibTrans2D1" presStyleIdx="2" presStyleCnt="5"/>
      <dgm:spPr/>
      <dgm:t>
        <a:bodyPr/>
        <a:lstStyle/>
        <a:p>
          <a:endParaRPr lang="hu-HU"/>
        </a:p>
      </dgm:t>
    </dgm:pt>
    <dgm:pt modelId="{A3570F33-9EAE-4CDA-A0E8-F34E1691C4AB}" type="pres">
      <dgm:prSet presAssocID="{08FAA199-606C-4BC4-86B0-83CE58C1D6AA}" presName="connectorText" presStyleLbl="sibTrans2D1" presStyleIdx="2" presStyleCnt="5"/>
      <dgm:spPr/>
      <dgm:t>
        <a:bodyPr/>
        <a:lstStyle/>
        <a:p>
          <a:endParaRPr lang="hu-HU"/>
        </a:p>
      </dgm:t>
    </dgm:pt>
    <dgm:pt modelId="{81C2B474-7816-4380-B1E1-2F20FDE84A3B}" type="pres">
      <dgm:prSet presAssocID="{482BA88B-C892-484E-93FD-8C01E04107A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859E188-4C19-42A8-AA5D-185053B598C2}" type="pres">
      <dgm:prSet presAssocID="{F64E1590-B46A-495D-887C-25AA9B66CE95}" presName="sibTrans" presStyleLbl="sibTrans2D1" presStyleIdx="3" presStyleCnt="5"/>
      <dgm:spPr/>
      <dgm:t>
        <a:bodyPr/>
        <a:lstStyle/>
        <a:p>
          <a:endParaRPr lang="hu-HU"/>
        </a:p>
      </dgm:t>
    </dgm:pt>
    <dgm:pt modelId="{0EF50A54-E942-4C98-A8C3-A97CA62D63B0}" type="pres">
      <dgm:prSet presAssocID="{F64E1590-B46A-495D-887C-25AA9B66CE95}" presName="connectorText" presStyleLbl="sibTrans2D1" presStyleIdx="3" presStyleCnt="5"/>
      <dgm:spPr/>
      <dgm:t>
        <a:bodyPr/>
        <a:lstStyle/>
        <a:p>
          <a:endParaRPr lang="hu-HU"/>
        </a:p>
      </dgm:t>
    </dgm:pt>
    <dgm:pt modelId="{898B58C1-319E-47BA-B4D2-2BA049F49F97}" type="pres">
      <dgm:prSet presAssocID="{D51FA4AA-D390-4BB4-81C5-14BA5F316ED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7B92D1F-EA39-4E20-AA06-2411D3682E96}" type="pres">
      <dgm:prSet presAssocID="{4B5DC137-2C2C-422E-A817-3FA850CDCDEE}" presName="sibTrans" presStyleLbl="sibTrans2D1" presStyleIdx="4" presStyleCnt="5"/>
      <dgm:spPr/>
      <dgm:t>
        <a:bodyPr/>
        <a:lstStyle/>
        <a:p>
          <a:endParaRPr lang="hu-HU"/>
        </a:p>
      </dgm:t>
    </dgm:pt>
    <dgm:pt modelId="{6D82ACCF-B91C-44D1-80B8-7F900698FC49}" type="pres">
      <dgm:prSet presAssocID="{4B5DC137-2C2C-422E-A817-3FA850CDCDEE}" presName="connectorText" presStyleLbl="sibTrans2D1" presStyleIdx="4" presStyleCnt="5"/>
      <dgm:spPr/>
      <dgm:t>
        <a:bodyPr/>
        <a:lstStyle/>
        <a:p>
          <a:endParaRPr lang="hu-HU"/>
        </a:p>
      </dgm:t>
    </dgm:pt>
  </dgm:ptLst>
  <dgm:cxnLst>
    <dgm:cxn modelId="{D204531D-90E7-4B9E-B8CD-83DBCC761EC9}" srcId="{E9A54C5E-4A7D-424A-90A0-596E9FC89A7C}" destId="{32E33551-D5AB-47E0-8E05-415460E20ED2}" srcOrd="1" destOrd="0" parTransId="{5B2F41B9-35F6-437F-BC74-BB0CE537B312}" sibTransId="{8DC2EC48-A25C-43DF-A9F9-D51AB59BABC1}"/>
    <dgm:cxn modelId="{E03BDAC1-2EB6-470F-9D4D-69926E82D391}" type="presOf" srcId="{D51FA4AA-D390-4BB4-81C5-14BA5F316ED2}" destId="{898B58C1-319E-47BA-B4D2-2BA049F49F97}" srcOrd="0" destOrd="0" presId="urn:microsoft.com/office/officeart/2005/8/layout/cycle2"/>
    <dgm:cxn modelId="{363010EE-BFE9-42F3-B71A-EB38AA8FE84F}" type="presOf" srcId="{943024C5-0F55-486C-8758-43EB1FD572C9}" destId="{F473A89F-7529-4867-B0F3-FB414D338D0B}" srcOrd="0" destOrd="0" presId="urn:microsoft.com/office/officeart/2005/8/layout/cycle2"/>
    <dgm:cxn modelId="{26343C8C-FF33-4B11-8FE8-50D99456E7C4}" type="presOf" srcId="{F64E1590-B46A-495D-887C-25AA9B66CE95}" destId="{4859E188-4C19-42A8-AA5D-185053B598C2}" srcOrd="0" destOrd="0" presId="urn:microsoft.com/office/officeart/2005/8/layout/cycle2"/>
    <dgm:cxn modelId="{3DBDC8BA-A8BC-415C-87DC-87FA20756122}" type="presOf" srcId="{08FAA199-606C-4BC4-86B0-83CE58C1D6AA}" destId="{618807D7-C251-4C00-8EAB-3619165BF6FB}" srcOrd="0" destOrd="0" presId="urn:microsoft.com/office/officeart/2005/8/layout/cycle2"/>
    <dgm:cxn modelId="{265202F9-52DE-4BAD-B55A-FFA079D14E1D}" type="presOf" srcId="{482BA88B-C892-484E-93FD-8C01E04107A1}" destId="{81C2B474-7816-4380-B1E1-2F20FDE84A3B}" srcOrd="0" destOrd="0" presId="urn:microsoft.com/office/officeart/2005/8/layout/cycle2"/>
    <dgm:cxn modelId="{92923F4E-AB05-4CE1-8E9E-CA92DBF78553}" srcId="{E9A54C5E-4A7D-424A-90A0-596E9FC89A7C}" destId="{482BA88B-C892-484E-93FD-8C01E04107A1}" srcOrd="3" destOrd="0" parTransId="{F1497EF4-5116-4797-A28C-D7E7BACCAD5E}" sibTransId="{F64E1590-B46A-495D-887C-25AA9B66CE95}"/>
    <dgm:cxn modelId="{A5AAA0C7-3100-484F-89E7-737872E12F51}" type="presOf" srcId="{8DC2EC48-A25C-43DF-A9F9-D51AB59BABC1}" destId="{0D6A55B6-0563-4B13-A6E6-F93260F9EE2C}" srcOrd="1" destOrd="0" presId="urn:microsoft.com/office/officeart/2005/8/layout/cycle2"/>
    <dgm:cxn modelId="{FFF936B1-9F7F-4526-BEC8-479EC4FA3581}" type="presOf" srcId="{8DC2EC48-A25C-43DF-A9F9-D51AB59BABC1}" destId="{90576153-6E95-4335-9977-77F02D22912B}" srcOrd="0" destOrd="0" presId="urn:microsoft.com/office/officeart/2005/8/layout/cycle2"/>
    <dgm:cxn modelId="{5EDEA8D6-8B8D-4810-9A1A-B763AB2852EE}" type="presOf" srcId="{C10FD298-785B-43C9-A981-D13682DAC1C9}" destId="{FA4444E8-FCC9-48C4-9299-ABDFD717AE00}" srcOrd="0" destOrd="0" presId="urn:microsoft.com/office/officeart/2005/8/layout/cycle2"/>
    <dgm:cxn modelId="{D75932BF-80D5-4F63-AA97-3860C1CB65A4}" type="presOf" srcId="{4B5DC137-2C2C-422E-A817-3FA850CDCDEE}" destId="{6D82ACCF-B91C-44D1-80B8-7F900698FC49}" srcOrd="1" destOrd="0" presId="urn:microsoft.com/office/officeart/2005/8/layout/cycle2"/>
    <dgm:cxn modelId="{A3A16392-3A15-4332-AA97-9582E8725209}" type="presOf" srcId="{F64E1590-B46A-495D-887C-25AA9B66CE95}" destId="{0EF50A54-E942-4C98-A8C3-A97CA62D63B0}" srcOrd="1" destOrd="0" presId="urn:microsoft.com/office/officeart/2005/8/layout/cycle2"/>
    <dgm:cxn modelId="{4836AFD5-7DD8-4829-82F1-AC78D42C9F7D}" type="presOf" srcId="{32E33551-D5AB-47E0-8E05-415460E20ED2}" destId="{DAE34340-43AF-470A-92BE-069859726CB6}" srcOrd="0" destOrd="0" presId="urn:microsoft.com/office/officeart/2005/8/layout/cycle2"/>
    <dgm:cxn modelId="{B5D52050-9F62-4A8A-91FD-8D25622049C5}" type="presOf" srcId="{1469B9A5-684B-4E07-976D-A739BB174093}" destId="{7A7C15F0-A13E-4EE5-A7A3-BE9770E7A855}" srcOrd="0" destOrd="0" presId="urn:microsoft.com/office/officeart/2005/8/layout/cycle2"/>
    <dgm:cxn modelId="{ADBC9027-A202-4469-99C8-1ED9517016B1}" type="presOf" srcId="{08FAA199-606C-4BC4-86B0-83CE58C1D6AA}" destId="{A3570F33-9EAE-4CDA-A0E8-F34E1691C4AB}" srcOrd="1" destOrd="0" presId="urn:microsoft.com/office/officeart/2005/8/layout/cycle2"/>
    <dgm:cxn modelId="{605BD3A1-A02A-4F0D-A74C-75D5CA694F95}" srcId="{E9A54C5E-4A7D-424A-90A0-596E9FC89A7C}" destId="{943024C5-0F55-486C-8758-43EB1FD572C9}" srcOrd="2" destOrd="0" parTransId="{9F537AF6-E56F-4464-B605-36752FBE7449}" sibTransId="{08FAA199-606C-4BC4-86B0-83CE58C1D6AA}"/>
    <dgm:cxn modelId="{CADAA267-F2A3-473D-BBED-7A6617FD25E3}" type="presOf" srcId="{E9A54C5E-4A7D-424A-90A0-596E9FC89A7C}" destId="{98A931EE-6B39-4EB1-B254-E1C3F62BEBCA}" srcOrd="0" destOrd="0" presId="urn:microsoft.com/office/officeart/2005/8/layout/cycle2"/>
    <dgm:cxn modelId="{DFE30EA8-20FA-45A6-B4A4-EB1ED9F3BC33}" type="presOf" srcId="{1469B9A5-684B-4E07-976D-A739BB174093}" destId="{CF86B56E-BF6E-40C9-9095-67B4DC1AB1C9}" srcOrd="1" destOrd="0" presId="urn:microsoft.com/office/officeart/2005/8/layout/cycle2"/>
    <dgm:cxn modelId="{59879DB6-EDCB-40E7-B23E-DD03211FF579}" srcId="{E9A54C5E-4A7D-424A-90A0-596E9FC89A7C}" destId="{C10FD298-785B-43C9-A981-D13682DAC1C9}" srcOrd="0" destOrd="0" parTransId="{9954ED94-8A64-4196-B6E2-DCFF8680E4E7}" sibTransId="{1469B9A5-684B-4E07-976D-A739BB174093}"/>
    <dgm:cxn modelId="{A8415FC4-08A2-48D2-92AB-D0245E0B17F7}" type="presOf" srcId="{4B5DC137-2C2C-422E-A817-3FA850CDCDEE}" destId="{B7B92D1F-EA39-4E20-AA06-2411D3682E96}" srcOrd="0" destOrd="0" presId="urn:microsoft.com/office/officeart/2005/8/layout/cycle2"/>
    <dgm:cxn modelId="{19715FC2-7A82-45F5-8BD0-ECD6E36FD788}" srcId="{E9A54C5E-4A7D-424A-90A0-596E9FC89A7C}" destId="{D51FA4AA-D390-4BB4-81C5-14BA5F316ED2}" srcOrd="4" destOrd="0" parTransId="{CE587314-B807-4ECF-9886-F58B7E8AE107}" sibTransId="{4B5DC137-2C2C-422E-A817-3FA850CDCDEE}"/>
    <dgm:cxn modelId="{EAB2BADB-409A-479D-8A59-7E2C0762D4EF}" type="presParOf" srcId="{98A931EE-6B39-4EB1-B254-E1C3F62BEBCA}" destId="{FA4444E8-FCC9-48C4-9299-ABDFD717AE00}" srcOrd="0" destOrd="0" presId="urn:microsoft.com/office/officeart/2005/8/layout/cycle2"/>
    <dgm:cxn modelId="{1FBFEC20-FDCE-447F-9E7B-E72B38EB08B7}" type="presParOf" srcId="{98A931EE-6B39-4EB1-B254-E1C3F62BEBCA}" destId="{7A7C15F0-A13E-4EE5-A7A3-BE9770E7A855}" srcOrd="1" destOrd="0" presId="urn:microsoft.com/office/officeart/2005/8/layout/cycle2"/>
    <dgm:cxn modelId="{A6DBEB61-8D08-4ED7-B6F4-4FC3D984187B}" type="presParOf" srcId="{7A7C15F0-A13E-4EE5-A7A3-BE9770E7A855}" destId="{CF86B56E-BF6E-40C9-9095-67B4DC1AB1C9}" srcOrd="0" destOrd="0" presId="urn:microsoft.com/office/officeart/2005/8/layout/cycle2"/>
    <dgm:cxn modelId="{B0576141-6E95-4717-B054-F40BB389563E}" type="presParOf" srcId="{98A931EE-6B39-4EB1-B254-E1C3F62BEBCA}" destId="{DAE34340-43AF-470A-92BE-069859726CB6}" srcOrd="2" destOrd="0" presId="urn:microsoft.com/office/officeart/2005/8/layout/cycle2"/>
    <dgm:cxn modelId="{5117E5E7-E37F-490D-AB81-D8B484647AC5}" type="presParOf" srcId="{98A931EE-6B39-4EB1-B254-E1C3F62BEBCA}" destId="{90576153-6E95-4335-9977-77F02D22912B}" srcOrd="3" destOrd="0" presId="urn:microsoft.com/office/officeart/2005/8/layout/cycle2"/>
    <dgm:cxn modelId="{3FD5EC31-9584-4BA0-A460-16DA462C3DA2}" type="presParOf" srcId="{90576153-6E95-4335-9977-77F02D22912B}" destId="{0D6A55B6-0563-4B13-A6E6-F93260F9EE2C}" srcOrd="0" destOrd="0" presId="urn:microsoft.com/office/officeart/2005/8/layout/cycle2"/>
    <dgm:cxn modelId="{2B79E471-3E1E-4B9C-95F2-23B4B761785B}" type="presParOf" srcId="{98A931EE-6B39-4EB1-B254-E1C3F62BEBCA}" destId="{F473A89F-7529-4867-B0F3-FB414D338D0B}" srcOrd="4" destOrd="0" presId="urn:microsoft.com/office/officeart/2005/8/layout/cycle2"/>
    <dgm:cxn modelId="{491FF522-9CDB-4CF9-B7FD-AC4712DF2325}" type="presParOf" srcId="{98A931EE-6B39-4EB1-B254-E1C3F62BEBCA}" destId="{618807D7-C251-4C00-8EAB-3619165BF6FB}" srcOrd="5" destOrd="0" presId="urn:microsoft.com/office/officeart/2005/8/layout/cycle2"/>
    <dgm:cxn modelId="{01F8F842-3F2E-4394-AB05-072CAEA62A63}" type="presParOf" srcId="{618807D7-C251-4C00-8EAB-3619165BF6FB}" destId="{A3570F33-9EAE-4CDA-A0E8-F34E1691C4AB}" srcOrd="0" destOrd="0" presId="urn:microsoft.com/office/officeart/2005/8/layout/cycle2"/>
    <dgm:cxn modelId="{645DAC99-21F2-46E9-8535-B0171E0AA5A5}" type="presParOf" srcId="{98A931EE-6B39-4EB1-B254-E1C3F62BEBCA}" destId="{81C2B474-7816-4380-B1E1-2F20FDE84A3B}" srcOrd="6" destOrd="0" presId="urn:microsoft.com/office/officeart/2005/8/layout/cycle2"/>
    <dgm:cxn modelId="{BF216CC7-A74B-4487-953A-F5683A40BCAF}" type="presParOf" srcId="{98A931EE-6B39-4EB1-B254-E1C3F62BEBCA}" destId="{4859E188-4C19-42A8-AA5D-185053B598C2}" srcOrd="7" destOrd="0" presId="urn:microsoft.com/office/officeart/2005/8/layout/cycle2"/>
    <dgm:cxn modelId="{DF941E89-8082-4421-A865-638A6CE19C7F}" type="presParOf" srcId="{4859E188-4C19-42A8-AA5D-185053B598C2}" destId="{0EF50A54-E942-4C98-A8C3-A97CA62D63B0}" srcOrd="0" destOrd="0" presId="urn:microsoft.com/office/officeart/2005/8/layout/cycle2"/>
    <dgm:cxn modelId="{49074B99-3CDB-40DA-9273-B847B37AFE36}" type="presParOf" srcId="{98A931EE-6B39-4EB1-B254-E1C3F62BEBCA}" destId="{898B58C1-319E-47BA-B4D2-2BA049F49F97}" srcOrd="8" destOrd="0" presId="urn:microsoft.com/office/officeart/2005/8/layout/cycle2"/>
    <dgm:cxn modelId="{ACFF9DE7-E4B8-40A8-9F87-E0DE29407082}" type="presParOf" srcId="{98A931EE-6B39-4EB1-B254-E1C3F62BEBCA}" destId="{B7B92D1F-EA39-4E20-AA06-2411D3682E96}" srcOrd="9" destOrd="0" presId="urn:microsoft.com/office/officeart/2005/8/layout/cycle2"/>
    <dgm:cxn modelId="{EA5519A9-7E16-4943-90D7-7280444E3550}" type="presParOf" srcId="{B7B92D1F-EA39-4E20-AA06-2411D3682E96}" destId="{6D82ACCF-B91C-44D1-80B8-7F900698FC4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A54C5E-4A7D-424A-90A0-596E9FC89A7C}" type="doc">
      <dgm:prSet loTypeId="urn:microsoft.com/office/officeart/2005/8/layout/cycle2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10FD298-785B-43C9-A981-D13682DAC1C9}">
      <dgm:prSet phldrT="[Текст]"/>
      <dgm:spPr/>
      <dgm:t>
        <a:bodyPr/>
        <a:lstStyle/>
        <a:p>
          <a:r>
            <a:rPr lang="hu-HU" dirty="0"/>
            <a:t>Smink leszedése, tisztítás</a:t>
          </a:r>
          <a:endParaRPr lang="ru-RU" dirty="0"/>
        </a:p>
      </dgm:t>
    </dgm:pt>
    <dgm:pt modelId="{9954ED94-8A64-4196-B6E2-DCFF8680E4E7}" type="parTrans" cxnId="{59879DB6-EDCB-40E7-B23E-DD03211FF579}">
      <dgm:prSet/>
      <dgm:spPr/>
      <dgm:t>
        <a:bodyPr/>
        <a:lstStyle/>
        <a:p>
          <a:endParaRPr lang="ru-RU"/>
        </a:p>
      </dgm:t>
    </dgm:pt>
    <dgm:pt modelId="{1469B9A5-684B-4E07-976D-A739BB174093}" type="sibTrans" cxnId="{59879DB6-EDCB-40E7-B23E-DD03211FF579}">
      <dgm:prSet/>
      <dgm:spPr/>
      <dgm:t>
        <a:bodyPr/>
        <a:lstStyle/>
        <a:p>
          <a:endParaRPr lang="ru-RU" dirty="0"/>
        </a:p>
      </dgm:t>
    </dgm:pt>
    <dgm:pt modelId="{32E33551-D5AB-47E0-8E05-415460E20ED2}">
      <dgm:prSet phldrT="[Текст]"/>
      <dgm:spPr/>
      <dgm:t>
        <a:bodyPr/>
        <a:lstStyle/>
        <a:p>
          <a:r>
            <a:rPr lang="hu-HU" dirty="0"/>
            <a:t>Tonizálás</a:t>
          </a:r>
          <a:endParaRPr lang="ru-RU" dirty="0"/>
        </a:p>
      </dgm:t>
    </dgm:pt>
    <dgm:pt modelId="{5B2F41B9-35F6-437F-BC74-BB0CE537B312}" type="parTrans" cxnId="{D204531D-90E7-4B9E-B8CD-83DBCC761EC9}">
      <dgm:prSet/>
      <dgm:spPr/>
      <dgm:t>
        <a:bodyPr/>
        <a:lstStyle/>
        <a:p>
          <a:endParaRPr lang="ru-RU"/>
        </a:p>
      </dgm:t>
    </dgm:pt>
    <dgm:pt modelId="{8DC2EC48-A25C-43DF-A9F9-D51AB59BABC1}" type="sibTrans" cxnId="{D204531D-90E7-4B9E-B8CD-83DBCC761EC9}">
      <dgm:prSet/>
      <dgm:spPr/>
      <dgm:t>
        <a:bodyPr/>
        <a:lstStyle/>
        <a:p>
          <a:endParaRPr lang="ru-RU" dirty="0"/>
        </a:p>
      </dgm:t>
    </dgm:pt>
    <dgm:pt modelId="{943024C5-0F55-486C-8758-43EB1FD572C9}">
      <dgm:prSet phldrT="[Текст]"/>
      <dgm:spPr/>
      <dgm:t>
        <a:bodyPr/>
        <a:lstStyle/>
        <a:p>
          <a:r>
            <a:rPr lang="hu-HU" dirty="0"/>
            <a:t>Speciális kezelés</a:t>
          </a:r>
          <a:endParaRPr lang="ru-RU" dirty="0"/>
        </a:p>
      </dgm:t>
    </dgm:pt>
    <dgm:pt modelId="{9F537AF6-E56F-4464-B605-36752FBE7449}" type="parTrans" cxnId="{605BD3A1-A02A-4F0D-A74C-75D5CA694F95}">
      <dgm:prSet/>
      <dgm:spPr/>
      <dgm:t>
        <a:bodyPr/>
        <a:lstStyle/>
        <a:p>
          <a:endParaRPr lang="ru-RU"/>
        </a:p>
      </dgm:t>
    </dgm:pt>
    <dgm:pt modelId="{08FAA199-606C-4BC4-86B0-83CE58C1D6AA}" type="sibTrans" cxnId="{605BD3A1-A02A-4F0D-A74C-75D5CA694F95}">
      <dgm:prSet/>
      <dgm:spPr/>
      <dgm:t>
        <a:bodyPr/>
        <a:lstStyle/>
        <a:p>
          <a:endParaRPr lang="ru-RU" dirty="0"/>
        </a:p>
      </dgm:t>
    </dgm:pt>
    <dgm:pt modelId="{482BA88B-C892-484E-93FD-8C01E04107A1}">
      <dgm:prSet phldrT="[Текст]"/>
      <dgm:spPr/>
      <dgm:t>
        <a:bodyPr/>
        <a:lstStyle/>
        <a:p>
          <a:r>
            <a:rPr lang="hu-HU" dirty="0"/>
            <a:t>Szem körüli krém</a:t>
          </a:r>
          <a:endParaRPr lang="ru-RU" dirty="0"/>
        </a:p>
      </dgm:t>
    </dgm:pt>
    <dgm:pt modelId="{F1497EF4-5116-4797-A28C-D7E7BACCAD5E}" type="parTrans" cxnId="{92923F4E-AB05-4CE1-8E9E-CA92DBF78553}">
      <dgm:prSet/>
      <dgm:spPr/>
      <dgm:t>
        <a:bodyPr/>
        <a:lstStyle/>
        <a:p>
          <a:endParaRPr lang="ru-RU"/>
        </a:p>
      </dgm:t>
    </dgm:pt>
    <dgm:pt modelId="{F64E1590-B46A-495D-887C-25AA9B66CE95}" type="sibTrans" cxnId="{92923F4E-AB05-4CE1-8E9E-CA92DBF78553}">
      <dgm:prSet/>
      <dgm:spPr/>
      <dgm:t>
        <a:bodyPr/>
        <a:lstStyle/>
        <a:p>
          <a:endParaRPr lang="ru-RU" dirty="0"/>
        </a:p>
      </dgm:t>
    </dgm:pt>
    <dgm:pt modelId="{D51FA4AA-D390-4BB4-81C5-14BA5F316ED2}">
      <dgm:prSet phldrT="[Текст]"/>
      <dgm:spPr/>
      <dgm:t>
        <a:bodyPr/>
        <a:lstStyle/>
        <a:p>
          <a:r>
            <a:rPr lang="hu-HU" dirty="0"/>
            <a:t>Táplálás</a:t>
          </a:r>
          <a:endParaRPr lang="ru-RU" dirty="0"/>
        </a:p>
      </dgm:t>
    </dgm:pt>
    <dgm:pt modelId="{CE587314-B807-4ECF-9886-F58B7E8AE107}" type="parTrans" cxnId="{19715FC2-7A82-45F5-8BD0-ECD6E36FD788}">
      <dgm:prSet/>
      <dgm:spPr/>
      <dgm:t>
        <a:bodyPr/>
        <a:lstStyle/>
        <a:p>
          <a:endParaRPr lang="ru-RU"/>
        </a:p>
      </dgm:t>
    </dgm:pt>
    <dgm:pt modelId="{4B5DC137-2C2C-422E-A817-3FA850CDCDEE}" type="sibTrans" cxnId="{19715FC2-7A82-45F5-8BD0-ECD6E36FD788}">
      <dgm:prSet/>
      <dgm:spPr/>
      <dgm:t>
        <a:bodyPr/>
        <a:lstStyle/>
        <a:p>
          <a:endParaRPr lang="ru-RU" dirty="0"/>
        </a:p>
      </dgm:t>
    </dgm:pt>
    <dgm:pt modelId="{98A931EE-6B39-4EB1-B254-E1C3F62BEBCA}" type="pres">
      <dgm:prSet presAssocID="{E9A54C5E-4A7D-424A-90A0-596E9FC89A7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A4444E8-FCC9-48C4-9299-ABDFD717AE00}" type="pres">
      <dgm:prSet presAssocID="{C10FD298-785B-43C9-A981-D13682DAC1C9}" presName="node" presStyleLbl="node1" presStyleIdx="0" presStyleCnt="5" custRadScaleRad="100027" custRadScaleInc="96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A7C15F0-A13E-4EE5-A7A3-BE9770E7A855}" type="pres">
      <dgm:prSet presAssocID="{1469B9A5-684B-4E07-976D-A739BB174093}" presName="sibTrans" presStyleLbl="sibTrans2D1" presStyleIdx="0" presStyleCnt="5"/>
      <dgm:spPr/>
      <dgm:t>
        <a:bodyPr/>
        <a:lstStyle/>
        <a:p>
          <a:endParaRPr lang="hu-HU"/>
        </a:p>
      </dgm:t>
    </dgm:pt>
    <dgm:pt modelId="{CF86B56E-BF6E-40C9-9095-67B4DC1AB1C9}" type="pres">
      <dgm:prSet presAssocID="{1469B9A5-684B-4E07-976D-A739BB174093}" presName="connectorText" presStyleLbl="sibTrans2D1" presStyleIdx="0" presStyleCnt="5"/>
      <dgm:spPr/>
      <dgm:t>
        <a:bodyPr/>
        <a:lstStyle/>
        <a:p>
          <a:endParaRPr lang="hu-HU"/>
        </a:p>
      </dgm:t>
    </dgm:pt>
    <dgm:pt modelId="{DAE34340-43AF-470A-92BE-069859726CB6}" type="pres">
      <dgm:prSet presAssocID="{32E33551-D5AB-47E0-8E05-415460E20ED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0576153-6E95-4335-9977-77F02D22912B}" type="pres">
      <dgm:prSet presAssocID="{8DC2EC48-A25C-43DF-A9F9-D51AB59BABC1}" presName="sibTrans" presStyleLbl="sibTrans2D1" presStyleIdx="1" presStyleCnt="5"/>
      <dgm:spPr/>
      <dgm:t>
        <a:bodyPr/>
        <a:lstStyle/>
        <a:p>
          <a:endParaRPr lang="hu-HU"/>
        </a:p>
      </dgm:t>
    </dgm:pt>
    <dgm:pt modelId="{0D6A55B6-0563-4B13-A6E6-F93260F9EE2C}" type="pres">
      <dgm:prSet presAssocID="{8DC2EC48-A25C-43DF-A9F9-D51AB59BABC1}" presName="connectorText" presStyleLbl="sibTrans2D1" presStyleIdx="1" presStyleCnt="5"/>
      <dgm:spPr/>
      <dgm:t>
        <a:bodyPr/>
        <a:lstStyle/>
        <a:p>
          <a:endParaRPr lang="hu-HU"/>
        </a:p>
      </dgm:t>
    </dgm:pt>
    <dgm:pt modelId="{F473A89F-7529-4867-B0F3-FB414D338D0B}" type="pres">
      <dgm:prSet presAssocID="{943024C5-0F55-486C-8758-43EB1FD572C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18807D7-C251-4C00-8EAB-3619165BF6FB}" type="pres">
      <dgm:prSet presAssocID="{08FAA199-606C-4BC4-86B0-83CE58C1D6AA}" presName="sibTrans" presStyleLbl="sibTrans2D1" presStyleIdx="2" presStyleCnt="5"/>
      <dgm:spPr/>
      <dgm:t>
        <a:bodyPr/>
        <a:lstStyle/>
        <a:p>
          <a:endParaRPr lang="hu-HU"/>
        </a:p>
      </dgm:t>
    </dgm:pt>
    <dgm:pt modelId="{A3570F33-9EAE-4CDA-A0E8-F34E1691C4AB}" type="pres">
      <dgm:prSet presAssocID="{08FAA199-606C-4BC4-86B0-83CE58C1D6AA}" presName="connectorText" presStyleLbl="sibTrans2D1" presStyleIdx="2" presStyleCnt="5"/>
      <dgm:spPr/>
      <dgm:t>
        <a:bodyPr/>
        <a:lstStyle/>
        <a:p>
          <a:endParaRPr lang="hu-HU"/>
        </a:p>
      </dgm:t>
    </dgm:pt>
    <dgm:pt modelId="{81C2B474-7816-4380-B1E1-2F20FDE84A3B}" type="pres">
      <dgm:prSet presAssocID="{482BA88B-C892-484E-93FD-8C01E04107A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859E188-4C19-42A8-AA5D-185053B598C2}" type="pres">
      <dgm:prSet presAssocID="{F64E1590-B46A-495D-887C-25AA9B66CE95}" presName="sibTrans" presStyleLbl="sibTrans2D1" presStyleIdx="3" presStyleCnt="5"/>
      <dgm:spPr/>
      <dgm:t>
        <a:bodyPr/>
        <a:lstStyle/>
        <a:p>
          <a:endParaRPr lang="hu-HU"/>
        </a:p>
      </dgm:t>
    </dgm:pt>
    <dgm:pt modelId="{0EF50A54-E942-4C98-A8C3-A97CA62D63B0}" type="pres">
      <dgm:prSet presAssocID="{F64E1590-B46A-495D-887C-25AA9B66CE95}" presName="connectorText" presStyleLbl="sibTrans2D1" presStyleIdx="3" presStyleCnt="5"/>
      <dgm:spPr/>
      <dgm:t>
        <a:bodyPr/>
        <a:lstStyle/>
        <a:p>
          <a:endParaRPr lang="hu-HU"/>
        </a:p>
      </dgm:t>
    </dgm:pt>
    <dgm:pt modelId="{898B58C1-319E-47BA-B4D2-2BA049F49F97}" type="pres">
      <dgm:prSet presAssocID="{D51FA4AA-D390-4BB4-81C5-14BA5F316ED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7B92D1F-EA39-4E20-AA06-2411D3682E96}" type="pres">
      <dgm:prSet presAssocID="{4B5DC137-2C2C-422E-A817-3FA850CDCDEE}" presName="sibTrans" presStyleLbl="sibTrans2D1" presStyleIdx="4" presStyleCnt="5"/>
      <dgm:spPr/>
      <dgm:t>
        <a:bodyPr/>
        <a:lstStyle/>
        <a:p>
          <a:endParaRPr lang="hu-HU"/>
        </a:p>
      </dgm:t>
    </dgm:pt>
    <dgm:pt modelId="{6D82ACCF-B91C-44D1-80B8-7F900698FC49}" type="pres">
      <dgm:prSet presAssocID="{4B5DC137-2C2C-422E-A817-3FA850CDCDEE}" presName="connectorText" presStyleLbl="sibTrans2D1" presStyleIdx="4" presStyleCnt="5"/>
      <dgm:spPr/>
      <dgm:t>
        <a:bodyPr/>
        <a:lstStyle/>
        <a:p>
          <a:endParaRPr lang="hu-HU"/>
        </a:p>
      </dgm:t>
    </dgm:pt>
  </dgm:ptLst>
  <dgm:cxnLst>
    <dgm:cxn modelId="{1DD86E83-AE94-457B-A4AE-9AA5C4EE1D30}" type="presOf" srcId="{D51FA4AA-D390-4BB4-81C5-14BA5F316ED2}" destId="{898B58C1-319E-47BA-B4D2-2BA049F49F97}" srcOrd="0" destOrd="0" presId="urn:microsoft.com/office/officeart/2005/8/layout/cycle2"/>
    <dgm:cxn modelId="{070D6A4D-3845-449A-B551-280C8E183736}" type="presOf" srcId="{1469B9A5-684B-4E07-976D-A739BB174093}" destId="{7A7C15F0-A13E-4EE5-A7A3-BE9770E7A855}" srcOrd="0" destOrd="0" presId="urn:microsoft.com/office/officeart/2005/8/layout/cycle2"/>
    <dgm:cxn modelId="{F8459E56-8F53-4368-8207-2A37EC68E953}" type="presOf" srcId="{1469B9A5-684B-4E07-976D-A739BB174093}" destId="{CF86B56E-BF6E-40C9-9095-67B4DC1AB1C9}" srcOrd="1" destOrd="0" presId="urn:microsoft.com/office/officeart/2005/8/layout/cycle2"/>
    <dgm:cxn modelId="{D204531D-90E7-4B9E-B8CD-83DBCC761EC9}" srcId="{E9A54C5E-4A7D-424A-90A0-596E9FC89A7C}" destId="{32E33551-D5AB-47E0-8E05-415460E20ED2}" srcOrd="1" destOrd="0" parTransId="{5B2F41B9-35F6-437F-BC74-BB0CE537B312}" sibTransId="{8DC2EC48-A25C-43DF-A9F9-D51AB59BABC1}"/>
    <dgm:cxn modelId="{01D44E05-02DC-4761-9D98-FCE89FD03A5C}" type="presOf" srcId="{08FAA199-606C-4BC4-86B0-83CE58C1D6AA}" destId="{618807D7-C251-4C00-8EAB-3619165BF6FB}" srcOrd="0" destOrd="0" presId="urn:microsoft.com/office/officeart/2005/8/layout/cycle2"/>
    <dgm:cxn modelId="{8A60D8AA-E993-47F8-8BC0-735628FCC778}" type="presOf" srcId="{F64E1590-B46A-495D-887C-25AA9B66CE95}" destId="{0EF50A54-E942-4C98-A8C3-A97CA62D63B0}" srcOrd="1" destOrd="0" presId="urn:microsoft.com/office/officeart/2005/8/layout/cycle2"/>
    <dgm:cxn modelId="{C804A8ED-AEAB-49F4-935F-B8DC8AADD16C}" type="presOf" srcId="{943024C5-0F55-486C-8758-43EB1FD572C9}" destId="{F473A89F-7529-4867-B0F3-FB414D338D0B}" srcOrd="0" destOrd="0" presId="urn:microsoft.com/office/officeart/2005/8/layout/cycle2"/>
    <dgm:cxn modelId="{1CBB0DFA-FD05-44C1-83EC-4A52F3F26B96}" type="presOf" srcId="{482BA88B-C892-484E-93FD-8C01E04107A1}" destId="{81C2B474-7816-4380-B1E1-2F20FDE84A3B}" srcOrd="0" destOrd="0" presId="urn:microsoft.com/office/officeart/2005/8/layout/cycle2"/>
    <dgm:cxn modelId="{C5DEA65E-7973-4D92-A7CB-28F1B0A1C3E4}" type="presOf" srcId="{C10FD298-785B-43C9-A981-D13682DAC1C9}" destId="{FA4444E8-FCC9-48C4-9299-ABDFD717AE00}" srcOrd="0" destOrd="0" presId="urn:microsoft.com/office/officeart/2005/8/layout/cycle2"/>
    <dgm:cxn modelId="{2968B606-9910-4C6C-BA98-66B45FF1769C}" type="presOf" srcId="{4B5DC137-2C2C-422E-A817-3FA850CDCDEE}" destId="{6D82ACCF-B91C-44D1-80B8-7F900698FC49}" srcOrd="1" destOrd="0" presId="urn:microsoft.com/office/officeart/2005/8/layout/cycle2"/>
    <dgm:cxn modelId="{961E6B2C-CB3C-46DC-A7AC-010FBE94B378}" type="presOf" srcId="{32E33551-D5AB-47E0-8E05-415460E20ED2}" destId="{DAE34340-43AF-470A-92BE-069859726CB6}" srcOrd="0" destOrd="0" presId="urn:microsoft.com/office/officeart/2005/8/layout/cycle2"/>
    <dgm:cxn modelId="{94DB1D43-6269-4A25-AB0C-52EBC9BB8376}" type="presOf" srcId="{F64E1590-B46A-495D-887C-25AA9B66CE95}" destId="{4859E188-4C19-42A8-AA5D-185053B598C2}" srcOrd="0" destOrd="0" presId="urn:microsoft.com/office/officeart/2005/8/layout/cycle2"/>
    <dgm:cxn modelId="{19715FC2-7A82-45F5-8BD0-ECD6E36FD788}" srcId="{E9A54C5E-4A7D-424A-90A0-596E9FC89A7C}" destId="{D51FA4AA-D390-4BB4-81C5-14BA5F316ED2}" srcOrd="4" destOrd="0" parTransId="{CE587314-B807-4ECF-9886-F58B7E8AE107}" sibTransId="{4B5DC137-2C2C-422E-A817-3FA850CDCDEE}"/>
    <dgm:cxn modelId="{EFD5739B-01F5-4125-A340-E371F88749ED}" type="presOf" srcId="{08FAA199-606C-4BC4-86B0-83CE58C1D6AA}" destId="{A3570F33-9EAE-4CDA-A0E8-F34E1691C4AB}" srcOrd="1" destOrd="0" presId="urn:microsoft.com/office/officeart/2005/8/layout/cycle2"/>
    <dgm:cxn modelId="{92923F4E-AB05-4CE1-8E9E-CA92DBF78553}" srcId="{E9A54C5E-4A7D-424A-90A0-596E9FC89A7C}" destId="{482BA88B-C892-484E-93FD-8C01E04107A1}" srcOrd="3" destOrd="0" parTransId="{F1497EF4-5116-4797-A28C-D7E7BACCAD5E}" sibTransId="{F64E1590-B46A-495D-887C-25AA9B66CE95}"/>
    <dgm:cxn modelId="{605BD3A1-A02A-4F0D-A74C-75D5CA694F95}" srcId="{E9A54C5E-4A7D-424A-90A0-596E9FC89A7C}" destId="{943024C5-0F55-486C-8758-43EB1FD572C9}" srcOrd="2" destOrd="0" parTransId="{9F537AF6-E56F-4464-B605-36752FBE7449}" sibTransId="{08FAA199-606C-4BC4-86B0-83CE58C1D6AA}"/>
    <dgm:cxn modelId="{997DB287-DFB9-4715-8DB3-98DC0F2CA2B8}" type="presOf" srcId="{8DC2EC48-A25C-43DF-A9F9-D51AB59BABC1}" destId="{90576153-6E95-4335-9977-77F02D22912B}" srcOrd="0" destOrd="0" presId="urn:microsoft.com/office/officeart/2005/8/layout/cycle2"/>
    <dgm:cxn modelId="{5E7EBE51-1639-4410-AC47-315E8F86250E}" type="presOf" srcId="{8DC2EC48-A25C-43DF-A9F9-D51AB59BABC1}" destId="{0D6A55B6-0563-4B13-A6E6-F93260F9EE2C}" srcOrd="1" destOrd="0" presId="urn:microsoft.com/office/officeart/2005/8/layout/cycle2"/>
    <dgm:cxn modelId="{52E3C82C-9036-4D00-BFB5-D73CD0BC3E53}" type="presOf" srcId="{4B5DC137-2C2C-422E-A817-3FA850CDCDEE}" destId="{B7B92D1F-EA39-4E20-AA06-2411D3682E96}" srcOrd="0" destOrd="0" presId="urn:microsoft.com/office/officeart/2005/8/layout/cycle2"/>
    <dgm:cxn modelId="{EEC550A1-1010-4A35-8E7D-7412DE689E93}" type="presOf" srcId="{E9A54C5E-4A7D-424A-90A0-596E9FC89A7C}" destId="{98A931EE-6B39-4EB1-B254-E1C3F62BEBCA}" srcOrd="0" destOrd="0" presId="urn:microsoft.com/office/officeart/2005/8/layout/cycle2"/>
    <dgm:cxn modelId="{59879DB6-EDCB-40E7-B23E-DD03211FF579}" srcId="{E9A54C5E-4A7D-424A-90A0-596E9FC89A7C}" destId="{C10FD298-785B-43C9-A981-D13682DAC1C9}" srcOrd="0" destOrd="0" parTransId="{9954ED94-8A64-4196-B6E2-DCFF8680E4E7}" sibTransId="{1469B9A5-684B-4E07-976D-A739BB174093}"/>
    <dgm:cxn modelId="{F4AF6275-93F4-457A-B50E-4536FBBB0820}" type="presParOf" srcId="{98A931EE-6B39-4EB1-B254-E1C3F62BEBCA}" destId="{FA4444E8-FCC9-48C4-9299-ABDFD717AE00}" srcOrd="0" destOrd="0" presId="urn:microsoft.com/office/officeart/2005/8/layout/cycle2"/>
    <dgm:cxn modelId="{4E1B2E7A-7B81-4B82-BF08-923F677EF691}" type="presParOf" srcId="{98A931EE-6B39-4EB1-B254-E1C3F62BEBCA}" destId="{7A7C15F0-A13E-4EE5-A7A3-BE9770E7A855}" srcOrd="1" destOrd="0" presId="urn:microsoft.com/office/officeart/2005/8/layout/cycle2"/>
    <dgm:cxn modelId="{B7A928DF-2237-4465-A567-BA536FDBF8E9}" type="presParOf" srcId="{7A7C15F0-A13E-4EE5-A7A3-BE9770E7A855}" destId="{CF86B56E-BF6E-40C9-9095-67B4DC1AB1C9}" srcOrd="0" destOrd="0" presId="urn:microsoft.com/office/officeart/2005/8/layout/cycle2"/>
    <dgm:cxn modelId="{0EA69D19-C159-4D80-AAA8-8CDC8D9A32EB}" type="presParOf" srcId="{98A931EE-6B39-4EB1-B254-E1C3F62BEBCA}" destId="{DAE34340-43AF-470A-92BE-069859726CB6}" srcOrd="2" destOrd="0" presId="urn:microsoft.com/office/officeart/2005/8/layout/cycle2"/>
    <dgm:cxn modelId="{28497365-AA15-447B-AADD-6D02D3C6EA2F}" type="presParOf" srcId="{98A931EE-6B39-4EB1-B254-E1C3F62BEBCA}" destId="{90576153-6E95-4335-9977-77F02D22912B}" srcOrd="3" destOrd="0" presId="urn:microsoft.com/office/officeart/2005/8/layout/cycle2"/>
    <dgm:cxn modelId="{FDAF6F4B-710B-429F-848E-421DFC398B2D}" type="presParOf" srcId="{90576153-6E95-4335-9977-77F02D22912B}" destId="{0D6A55B6-0563-4B13-A6E6-F93260F9EE2C}" srcOrd="0" destOrd="0" presId="urn:microsoft.com/office/officeart/2005/8/layout/cycle2"/>
    <dgm:cxn modelId="{F7B99275-42AE-4D43-B2E0-A615A5DBEFD7}" type="presParOf" srcId="{98A931EE-6B39-4EB1-B254-E1C3F62BEBCA}" destId="{F473A89F-7529-4867-B0F3-FB414D338D0B}" srcOrd="4" destOrd="0" presId="urn:microsoft.com/office/officeart/2005/8/layout/cycle2"/>
    <dgm:cxn modelId="{818F4C42-75FA-461B-B4E5-6F84777E19B7}" type="presParOf" srcId="{98A931EE-6B39-4EB1-B254-E1C3F62BEBCA}" destId="{618807D7-C251-4C00-8EAB-3619165BF6FB}" srcOrd="5" destOrd="0" presId="urn:microsoft.com/office/officeart/2005/8/layout/cycle2"/>
    <dgm:cxn modelId="{C68C936E-1690-466A-A521-8D38740AC23F}" type="presParOf" srcId="{618807D7-C251-4C00-8EAB-3619165BF6FB}" destId="{A3570F33-9EAE-4CDA-A0E8-F34E1691C4AB}" srcOrd="0" destOrd="0" presId="urn:microsoft.com/office/officeart/2005/8/layout/cycle2"/>
    <dgm:cxn modelId="{A3F7C02C-85BC-44CE-8231-E0F9C6646BD5}" type="presParOf" srcId="{98A931EE-6B39-4EB1-B254-E1C3F62BEBCA}" destId="{81C2B474-7816-4380-B1E1-2F20FDE84A3B}" srcOrd="6" destOrd="0" presId="urn:microsoft.com/office/officeart/2005/8/layout/cycle2"/>
    <dgm:cxn modelId="{64F86039-91F3-47C4-8BAF-320D44C81AB3}" type="presParOf" srcId="{98A931EE-6B39-4EB1-B254-E1C3F62BEBCA}" destId="{4859E188-4C19-42A8-AA5D-185053B598C2}" srcOrd="7" destOrd="0" presId="urn:microsoft.com/office/officeart/2005/8/layout/cycle2"/>
    <dgm:cxn modelId="{0BC6F8FA-5185-4E06-AB61-E0BCF53F71B1}" type="presParOf" srcId="{4859E188-4C19-42A8-AA5D-185053B598C2}" destId="{0EF50A54-E942-4C98-A8C3-A97CA62D63B0}" srcOrd="0" destOrd="0" presId="urn:microsoft.com/office/officeart/2005/8/layout/cycle2"/>
    <dgm:cxn modelId="{72324CD9-85E8-45C2-9496-F7D206FD5F64}" type="presParOf" srcId="{98A931EE-6B39-4EB1-B254-E1C3F62BEBCA}" destId="{898B58C1-319E-47BA-B4D2-2BA049F49F97}" srcOrd="8" destOrd="0" presId="urn:microsoft.com/office/officeart/2005/8/layout/cycle2"/>
    <dgm:cxn modelId="{4319209C-264F-4D83-804B-0A1CA5D77123}" type="presParOf" srcId="{98A931EE-6B39-4EB1-B254-E1C3F62BEBCA}" destId="{B7B92D1F-EA39-4E20-AA06-2411D3682E96}" srcOrd="9" destOrd="0" presId="urn:microsoft.com/office/officeart/2005/8/layout/cycle2"/>
    <dgm:cxn modelId="{81707315-BA37-4016-B0F3-5D1BD3656742}" type="presParOf" srcId="{B7B92D1F-EA39-4E20-AA06-2411D3682E96}" destId="{6D82ACCF-B91C-44D1-80B8-7F900698FC4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444E8-FCC9-48C4-9299-ABDFD717AE00}">
      <dsp:nvSpPr>
        <dsp:cNvPr id="0" name=""/>
        <dsp:cNvSpPr/>
      </dsp:nvSpPr>
      <dsp:spPr>
        <a:xfrm>
          <a:off x="1939023" y="1100"/>
          <a:ext cx="933396" cy="93339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/>
            <a:t>Tisztítás</a:t>
          </a:r>
          <a:endParaRPr lang="ru-RU" sz="1100" kern="1200" dirty="0"/>
        </a:p>
      </dsp:txBody>
      <dsp:txXfrm>
        <a:off x="2075716" y="137793"/>
        <a:ext cx="660010" cy="660010"/>
      </dsp:txXfrm>
    </dsp:sp>
    <dsp:sp modelId="{7A7C15F0-A13E-4EE5-A7A3-BE9770E7A855}">
      <dsp:nvSpPr>
        <dsp:cNvPr id="0" name=""/>
        <dsp:cNvSpPr/>
      </dsp:nvSpPr>
      <dsp:spPr>
        <a:xfrm rot="2171076">
          <a:off x="2840713" y="717859"/>
          <a:ext cx="244395" cy="315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2847784" y="759220"/>
        <a:ext cx="171077" cy="189013"/>
      </dsp:txXfrm>
    </dsp:sp>
    <dsp:sp modelId="{DAE34340-43AF-470A-92BE-069859726CB6}">
      <dsp:nvSpPr>
        <dsp:cNvPr id="0" name=""/>
        <dsp:cNvSpPr/>
      </dsp:nvSpPr>
      <dsp:spPr>
        <a:xfrm>
          <a:off x="3064567" y="824409"/>
          <a:ext cx="933396" cy="93339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/>
            <a:t>Tonizálás</a:t>
          </a:r>
          <a:endParaRPr lang="ru-RU" sz="1000" kern="1200" dirty="0"/>
        </a:p>
      </dsp:txBody>
      <dsp:txXfrm>
        <a:off x="3201260" y="961102"/>
        <a:ext cx="660010" cy="660010"/>
      </dsp:txXfrm>
    </dsp:sp>
    <dsp:sp modelId="{90576153-6E95-4335-9977-77F02D22912B}">
      <dsp:nvSpPr>
        <dsp:cNvPr id="0" name=""/>
        <dsp:cNvSpPr/>
      </dsp:nvSpPr>
      <dsp:spPr>
        <a:xfrm rot="6480000">
          <a:off x="3193389" y="1792766"/>
          <a:ext cx="247398" cy="315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10800000">
        <a:off x="3241966" y="1820477"/>
        <a:ext cx="173179" cy="189013"/>
      </dsp:txXfrm>
    </dsp:sp>
    <dsp:sp modelId="{F473A89F-7529-4867-B0F3-FB414D338D0B}">
      <dsp:nvSpPr>
        <dsp:cNvPr id="0" name=""/>
        <dsp:cNvSpPr/>
      </dsp:nvSpPr>
      <dsp:spPr>
        <a:xfrm>
          <a:off x="2631885" y="2156066"/>
          <a:ext cx="933396" cy="93339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/>
            <a:t>Speciális ápolás</a:t>
          </a:r>
          <a:endParaRPr lang="ru-RU" sz="1000" kern="1200" dirty="0"/>
        </a:p>
      </dsp:txBody>
      <dsp:txXfrm>
        <a:off x="2768578" y="2292759"/>
        <a:ext cx="660010" cy="660010"/>
      </dsp:txXfrm>
    </dsp:sp>
    <dsp:sp modelId="{618807D7-C251-4C00-8EAB-3619165BF6FB}">
      <dsp:nvSpPr>
        <dsp:cNvPr id="0" name=""/>
        <dsp:cNvSpPr/>
      </dsp:nvSpPr>
      <dsp:spPr>
        <a:xfrm rot="10800000">
          <a:off x="2281792" y="2465254"/>
          <a:ext cx="247398" cy="315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10800000">
        <a:off x="2356011" y="2528258"/>
        <a:ext cx="173179" cy="189013"/>
      </dsp:txXfrm>
    </dsp:sp>
    <dsp:sp modelId="{81C2B474-7816-4380-B1E1-2F20FDE84A3B}">
      <dsp:nvSpPr>
        <dsp:cNvPr id="0" name=""/>
        <dsp:cNvSpPr/>
      </dsp:nvSpPr>
      <dsp:spPr>
        <a:xfrm>
          <a:off x="1231698" y="2156066"/>
          <a:ext cx="933396" cy="93339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/>
            <a:t>Szem-környéki krém</a:t>
          </a:r>
          <a:endParaRPr lang="ru-RU" sz="1000" kern="1200" dirty="0"/>
        </a:p>
      </dsp:txBody>
      <dsp:txXfrm>
        <a:off x="1368391" y="2292759"/>
        <a:ext cx="660010" cy="660010"/>
      </dsp:txXfrm>
    </dsp:sp>
    <dsp:sp modelId="{4859E188-4C19-42A8-AA5D-185053B598C2}">
      <dsp:nvSpPr>
        <dsp:cNvPr id="0" name=""/>
        <dsp:cNvSpPr/>
      </dsp:nvSpPr>
      <dsp:spPr>
        <a:xfrm rot="15120000">
          <a:off x="1360520" y="1806085"/>
          <a:ext cx="247398" cy="315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10800000">
        <a:off x="1409097" y="1904382"/>
        <a:ext cx="173179" cy="189013"/>
      </dsp:txXfrm>
    </dsp:sp>
    <dsp:sp modelId="{898B58C1-319E-47BA-B4D2-2BA049F49F97}">
      <dsp:nvSpPr>
        <dsp:cNvPr id="0" name=""/>
        <dsp:cNvSpPr/>
      </dsp:nvSpPr>
      <dsp:spPr>
        <a:xfrm>
          <a:off x="799016" y="824409"/>
          <a:ext cx="933396" cy="93339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/>
            <a:t>Védelem, hidratálás</a:t>
          </a:r>
          <a:endParaRPr lang="ru-RU" sz="1000" kern="1200" dirty="0"/>
        </a:p>
      </dsp:txBody>
      <dsp:txXfrm>
        <a:off x="935709" y="961102"/>
        <a:ext cx="660010" cy="660010"/>
      </dsp:txXfrm>
    </dsp:sp>
    <dsp:sp modelId="{B7B92D1F-EA39-4E20-AA06-2411D3682E96}">
      <dsp:nvSpPr>
        <dsp:cNvPr id="0" name=""/>
        <dsp:cNvSpPr/>
      </dsp:nvSpPr>
      <dsp:spPr>
        <a:xfrm rot="19449798">
          <a:off x="1704670" y="726095"/>
          <a:ext cx="250595" cy="315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1711786" y="811106"/>
        <a:ext cx="175417" cy="189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444E8-FCC9-48C4-9299-ABDFD717AE00}">
      <dsp:nvSpPr>
        <dsp:cNvPr id="0" name=""/>
        <dsp:cNvSpPr/>
      </dsp:nvSpPr>
      <dsp:spPr>
        <a:xfrm>
          <a:off x="1716302" y="611"/>
          <a:ext cx="929919" cy="9299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/>
            <a:t>Smink leszedése, tisztítás</a:t>
          </a:r>
          <a:endParaRPr lang="ru-RU" sz="1100" kern="1200" dirty="0"/>
        </a:p>
      </dsp:txBody>
      <dsp:txXfrm>
        <a:off x="1852485" y="136794"/>
        <a:ext cx="657553" cy="657553"/>
      </dsp:txXfrm>
    </dsp:sp>
    <dsp:sp modelId="{7A7C15F0-A13E-4EE5-A7A3-BE9770E7A855}">
      <dsp:nvSpPr>
        <dsp:cNvPr id="0" name=""/>
        <dsp:cNvSpPr/>
      </dsp:nvSpPr>
      <dsp:spPr>
        <a:xfrm rot="2171076">
          <a:off x="2614632" y="714696"/>
          <a:ext cx="243478" cy="3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2621676" y="755903"/>
        <a:ext cx="170435" cy="188309"/>
      </dsp:txXfrm>
    </dsp:sp>
    <dsp:sp modelId="{DAE34340-43AF-470A-92BE-069859726CB6}">
      <dsp:nvSpPr>
        <dsp:cNvPr id="0" name=""/>
        <dsp:cNvSpPr/>
      </dsp:nvSpPr>
      <dsp:spPr>
        <a:xfrm>
          <a:off x="2837644" y="820846"/>
          <a:ext cx="929919" cy="9299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/>
            <a:t>Tonizálás</a:t>
          </a:r>
          <a:endParaRPr lang="ru-RU" sz="1100" kern="1200" dirty="0"/>
        </a:p>
      </dsp:txBody>
      <dsp:txXfrm>
        <a:off x="2973827" y="957029"/>
        <a:ext cx="657553" cy="657553"/>
      </dsp:txXfrm>
    </dsp:sp>
    <dsp:sp modelId="{90576153-6E95-4335-9977-77F02D22912B}">
      <dsp:nvSpPr>
        <dsp:cNvPr id="0" name=""/>
        <dsp:cNvSpPr/>
      </dsp:nvSpPr>
      <dsp:spPr>
        <a:xfrm rot="6480000">
          <a:off x="2965991" y="1785590"/>
          <a:ext cx="246470" cy="3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10800000">
        <a:off x="3014386" y="1813198"/>
        <a:ext cx="172529" cy="188309"/>
      </dsp:txXfrm>
    </dsp:sp>
    <dsp:sp modelId="{F473A89F-7529-4867-B0F3-FB414D338D0B}">
      <dsp:nvSpPr>
        <dsp:cNvPr id="0" name=""/>
        <dsp:cNvSpPr/>
      </dsp:nvSpPr>
      <dsp:spPr>
        <a:xfrm>
          <a:off x="2406578" y="2147531"/>
          <a:ext cx="929919" cy="9299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/>
            <a:t>Speciális kezelés</a:t>
          </a:r>
          <a:endParaRPr lang="ru-RU" sz="1100" kern="1200" dirty="0"/>
        </a:p>
      </dsp:txBody>
      <dsp:txXfrm>
        <a:off x="2542761" y="2283714"/>
        <a:ext cx="657553" cy="657553"/>
      </dsp:txXfrm>
    </dsp:sp>
    <dsp:sp modelId="{618807D7-C251-4C00-8EAB-3619165BF6FB}">
      <dsp:nvSpPr>
        <dsp:cNvPr id="0" name=""/>
        <dsp:cNvSpPr/>
      </dsp:nvSpPr>
      <dsp:spPr>
        <a:xfrm rot="10800000">
          <a:off x="2057798" y="2455567"/>
          <a:ext cx="246470" cy="3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10800000">
        <a:off x="2131739" y="2518336"/>
        <a:ext cx="172529" cy="188309"/>
      </dsp:txXfrm>
    </dsp:sp>
    <dsp:sp modelId="{81C2B474-7816-4380-B1E1-2F20FDE84A3B}">
      <dsp:nvSpPr>
        <dsp:cNvPr id="0" name=""/>
        <dsp:cNvSpPr/>
      </dsp:nvSpPr>
      <dsp:spPr>
        <a:xfrm>
          <a:off x="1011619" y="2147531"/>
          <a:ext cx="929919" cy="9299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/>
            <a:t>Szem körüli krém</a:t>
          </a:r>
          <a:endParaRPr lang="ru-RU" sz="1100" kern="1200" dirty="0"/>
        </a:p>
      </dsp:txBody>
      <dsp:txXfrm>
        <a:off x="1147802" y="2283714"/>
        <a:ext cx="657553" cy="657553"/>
      </dsp:txXfrm>
    </dsp:sp>
    <dsp:sp modelId="{4859E188-4C19-42A8-AA5D-185053B598C2}">
      <dsp:nvSpPr>
        <dsp:cNvPr id="0" name=""/>
        <dsp:cNvSpPr/>
      </dsp:nvSpPr>
      <dsp:spPr>
        <a:xfrm rot="15120000">
          <a:off x="1139966" y="1798858"/>
          <a:ext cx="246470" cy="3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10800000">
        <a:off x="1188361" y="1896788"/>
        <a:ext cx="172529" cy="188309"/>
      </dsp:txXfrm>
    </dsp:sp>
    <dsp:sp modelId="{898B58C1-319E-47BA-B4D2-2BA049F49F97}">
      <dsp:nvSpPr>
        <dsp:cNvPr id="0" name=""/>
        <dsp:cNvSpPr/>
      </dsp:nvSpPr>
      <dsp:spPr>
        <a:xfrm>
          <a:off x="580553" y="820846"/>
          <a:ext cx="929919" cy="9299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/>
            <a:t>Táplálás</a:t>
          </a:r>
          <a:endParaRPr lang="ru-RU" sz="1100" kern="1200" dirty="0"/>
        </a:p>
      </dsp:txBody>
      <dsp:txXfrm>
        <a:off x="716736" y="957029"/>
        <a:ext cx="657553" cy="657553"/>
      </dsp:txXfrm>
    </dsp:sp>
    <dsp:sp modelId="{B7B92D1F-EA39-4E20-AA06-2411D3682E96}">
      <dsp:nvSpPr>
        <dsp:cNvPr id="0" name=""/>
        <dsp:cNvSpPr/>
      </dsp:nvSpPr>
      <dsp:spPr>
        <a:xfrm rot="19449798">
          <a:off x="1482831" y="722901"/>
          <a:ext cx="249655" cy="313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1489920" y="807595"/>
        <a:ext cx="174759" cy="188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9B04A-00D8-43F6-991C-AE15A44EB218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FA9BF-B750-4573-B867-64AA9014CE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53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  <a:p>
            <a:endParaRPr lang="hu-HU" noProof="0" dirty="0"/>
          </a:p>
          <a:p>
            <a:r>
              <a:rPr lang="hu-HU" noProof="0" dirty="0"/>
              <a:t>A Privilege termékcsalád termékeivel - minden nő professzionálisan, luxusszinten képes az otthoni bőrápolás elvégzésére.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969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  <a:p>
            <a:endParaRPr lang="hu-HU" noProof="0" dirty="0"/>
          </a:p>
          <a:p>
            <a:r>
              <a:rPr lang="hu-HU" noProof="0" dirty="0"/>
              <a:t>Emlékszünk az elasztinszálakra? A masszázsvonalak az arcbőr legkevésbé megnyúló vonalai </a:t>
            </a:r>
            <a:r>
              <a:rPr lang="hu-HU" noProof="0" dirty="0" smtClean="0"/>
              <a:t>(ún. </a:t>
            </a:r>
            <a:r>
              <a:rPr lang="hu-HU" noProof="0" dirty="0" err="1" smtClean="0"/>
              <a:t>limfodrenázs</a:t>
            </a:r>
            <a:r>
              <a:rPr lang="hu-HU" noProof="0" dirty="0" smtClean="0"/>
              <a:t> </a:t>
            </a:r>
            <a:r>
              <a:rPr lang="hu-HU" noProof="0" dirty="0"/>
              <a:t>vonalak). A kozmetikai termékeket a masszázsvonalak mentén kell felvinni a bőrre (az arc közepétől kifelé, kissé felfelé </a:t>
            </a:r>
            <a:r>
              <a:rPr lang="hu-HU" noProof="0" dirty="0" smtClean="0"/>
              <a:t>elvégezve</a:t>
            </a:r>
            <a:r>
              <a:rPr lang="hu-HU" noProof="0" dirty="0"/>
              <a:t>).</a:t>
            </a:r>
          </a:p>
          <a:p>
            <a:endParaRPr lang="hu-HU" noProof="0" dirty="0"/>
          </a:p>
          <a:p>
            <a:r>
              <a:rPr lang="hu-HU" noProof="0" dirty="0"/>
              <a:t>Külön figyelni kell a szem körüli masszázsvonalakra.</a:t>
            </a:r>
          </a:p>
          <a:p>
            <a:r>
              <a:rPr lang="hu-HU" noProof="0" dirty="0"/>
              <a:t>A krémet a szem alsó és felső köríve mentén az ujjak hegyével könnyű mozdulatokkal vigyük fel a bőrre. </a:t>
            </a:r>
          </a:p>
          <a:p>
            <a:endParaRPr lang="hu-H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82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noProof="0" dirty="0"/>
              <a:t>A bőrápolás rendje a nap folyamán.</a:t>
            </a:r>
          </a:p>
          <a:p>
            <a:endParaRPr lang="hu-HU" b="0" noProof="0" dirty="0"/>
          </a:p>
          <a:p>
            <a:r>
              <a:rPr lang="hu-HU" b="0" noProof="0" dirty="0"/>
              <a:t>Reggel:</a:t>
            </a:r>
          </a:p>
          <a:p>
            <a:r>
              <a:rPr lang="hu-HU" b="1" noProof="0" dirty="0" smtClean="0"/>
              <a:t>Tisztítás</a:t>
            </a:r>
            <a:r>
              <a:rPr lang="hu-HU" noProof="0" dirty="0"/>
              <a:t>: a tisztítás 70%-ban felel az</a:t>
            </a:r>
            <a:r>
              <a:rPr lang="hu-HU" baseline="0" noProof="0" dirty="0"/>
              <a:t> eredményes bőrápolásért. Reggel a bőrt fel kell frissíteni, </a:t>
            </a:r>
            <a:r>
              <a:rPr lang="hu-HU" baseline="0" noProof="0" dirty="0" smtClean="0"/>
              <a:t>el kell távolítani </a:t>
            </a:r>
            <a:r>
              <a:rPr lang="hu-HU" baseline="0" noProof="0" dirty="0"/>
              <a:t>a felesleges </a:t>
            </a:r>
            <a:r>
              <a:rPr lang="hu-HU" baseline="0" noProof="0" dirty="0" smtClean="0"/>
              <a:t>faggyút</a:t>
            </a:r>
            <a:r>
              <a:rPr lang="hu-HU" baseline="0" noProof="0" dirty="0"/>
              <a:t>, (felviszünk </a:t>
            </a:r>
            <a:r>
              <a:rPr lang="hu-HU" baseline="0" noProof="0" dirty="0" smtClean="0"/>
              <a:t>bőrünkre </a:t>
            </a:r>
            <a:r>
              <a:rPr lang="hu-HU" baseline="0" noProof="0" dirty="0"/>
              <a:t>egy kevés hidratáló </a:t>
            </a:r>
            <a:r>
              <a:rPr lang="hu-HU" baseline="0" noProof="0" dirty="0" smtClean="0"/>
              <a:t>készítményt </a:t>
            </a:r>
            <a:r>
              <a:rPr lang="hu-HU" baseline="0" noProof="0" dirty="0"/>
              <a:t>a masszázsvonalak mentén, majd lemossuk vízzel).</a:t>
            </a:r>
            <a:endParaRPr lang="hu-HU" noProof="0" dirty="0"/>
          </a:p>
          <a:p>
            <a:endParaRPr lang="hu-HU" noProof="0" dirty="0"/>
          </a:p>
          <a:p>
            <a:r>
              <a:rPr lang="hu-HU" b="1" noProof="0" dirty="0"/>
              <a:t>Tonizálás</a:t>
            </a:r>
            <a:r>
              <a:rPr lang="hu-HU" noProof="0" dirty="0"/>
              <a:t>: tonizáljuk az arcbőrt, ismételten megtisztítjuk, helyreállítjuk a bőr kémhatását, felkészítjük a soron következő kozmetikum felvitelére (ráspricceljük vagy vattapárnával felvisszük a tonikot,</a:t>
            </a:r>
            <a:r>
              <a:rPr lang="hu-HU" baseline="0" noProof="0" dirty="0"/>
              <a:t> majd a </a:t>
            </a:r>
            <a:r>
              <a:rPr lang="hu-HU" baseline="0" noProof="0" dirty="0" smtClean="0"/>
              <a:t>masszázsvonalak </a:t>
            </a:r>
            <a:r>
              <a:rPr lang="hu-HU" baseline="0" noProof="0" dirty="0"/>
              <a:t>mentén bedörzsöljük). NE MOSSUK LE!</a:t>
            </a:r>
          </a:p>
          <a:p>
            <a:endParaRPr lang="hu-HU" baseline="0" noProof="0" dirty="0"/>
          </a:p>
          <a:p>
            <a:r>
              <a:rPr lang="hu-HU" b="1" noProof="0" dirty="0"/>
              <a:t>Speciális ápolás: </a:t>
            </a:r>
            <a:r>
              <a:rPr lang="hu-HU" noProof="0" dirty="0"/>
              <a:t>kezelni kell bőrünk egyedi problémáit is, például kiegészítő hidratálás, a ráncok kisimítást, stb. A gyors és hatékony eredmény elérést speciális bőrápoló termékek szolgálják. Ezek gyakran </a:t>
            </a:r>
            <a:r>
              <a:rPr lang="hu-HU" noProof="0" dirty="0" smtClean="0"/>
              <a:t>olyan szérumok </a:t>
            </a:r>
            <a:r>
              <a:rPr lang="hu-HU" noProof="0" dirty="0"/>
              <a:t>amiket a bőrápoló krém alá visznek fel. A szérum egy koncentrált, könnyen felszívódó  termék.</a:t>
            </a:r>
            <a:r>
              <a:rPr lang="hu-HU" baseline="0" noProof="0" dirty="0"/>
              <a:t> </a:t>
            </a:r>
            <a:r>
              <a:rPr lang="hu-HU" noProof="0" dirty="0"/>
              <a:t>A szérum kb. 5-7-szer több hatóanyagot tartalmaz, mint a szokásos krémek. A szérumot egy-két célzott feladatra tervezték (krém alá kell felvinni kis mennyiségben a megtisztított bőrre a masszázsvonalak mentén, elkerülve a szem körüli területet). Mivel a szérumot csak bizonyos feladatokra és nem komplex bőrápolásra alkalmazzuk, krém alá visszük fel.</a:t>
            </a:r>
          </a:p>
          <a:p>
            <a:endParaRPr lang="hu-HU" noProof="0" dirty="0"/>
          </a:p>
          <a:p>
            <a:r>
              <a:rPr lang="hu-HU" b="1" noProof="0" dirty="0"/>
              <a:t>A </a:t>
            </a:r>
            <a:r>
              <a:rPr lang="hu-HU" b="1" noProof="0" dirty="0" smtClean="0"/>
              <a:t>szemkörnyékre </a:t>
            </a:r>
            <a:r>
              <a:rPr lang="hu-HU" b="1" noProof="0" dirty="0"/>
              <a:t>alkalmazott krém / szérum</a:t>
            </a:r>
            <a:r>
              <a:rPr lang="hu-HU" noProof="0" dirty="0"/>
              <a:t>: a szem körüli bőröregedés tüneteinek megelőzésére </a:t>
            </a:r>
            <a:r>
              <a:rPr lang="hu-HU" noProof="0" dirty="0" smtClean="0"/>
              <a:t>használjuk. A </a:t>
            </a:r>
            <a:r>
              <a:rPr lang="hu-HU" noProof="0" dirty="0"/>
              <a:t>krémet / szérumot az ujjhegyek könnyű masszírozó mozgásával visszük fel a szemkörnyék alsó és felső ívei mentén, elkerülve a szemhéjakat. </a:t>
            </a:r>
          </a:p>
          <a:p>
            <a:endParaRPr lang="hu-HU" noProof="0" dirty="0"/>
          </a:p>
          <a:p>
            <a:r>
              <a:rPr lang="hu-HU" b="1" noProof="0" dirty="0"/>
              <a:t>Hidratáló (védő) krém alkalmazása</a:t>
            </a:r>
            <a:r>
              <a:rPr lang="hu-HU" noProof="0" dirty="0"/>
              <a:t>. A krém megvédi a bőrt a kiszáradástól, a napfény káros hatásától (a krémet </a:t>
            </a:r>
            <a:r>
              <a:rPr lang="hu-HU" noProof="0" dirty="0" smtClean="0"/>
              <a:t>az </a:t>
            </a:r>
            <a:r>
              <a:rPr lang="hu-HU" noProof="0" dirty="0"/>
              <a:t>ujjhegyek könnyű masszírozó mozgásával visszük </a:t>
            </a:r>
            <a:r>
              <a:rPr lang="hu-HU" noProof="0" dirty="0" smtClean="0"/>
              <a:t>fel a </a:t>
            </a:r>
            <a:r>
              <a:rPr lang="hu-HU" noProof="0" dirty="0"/>
              <a:t>masszázsvonalak mentén). A krém a smink alapjaként is szolgálhat.</a:t>
            </a:r>
          </a:p>
          <a:p>
            <a:endParaRPr lang="hu-HU" noProof="0" dirty="0"/>
          </a:p>
          <a:p>
            <a:r>
              <a:rPr lang="hu-HU" b="1" noProof="0" dirty="0"/>
              <a:t>Este: </a:t>
            </a:r>
            <a:r>
              <a:rPr lang="hu-HU" noProof="0" dirty="0"/>
              <a:t>Az esti bőrápolás szabályai hasonlóak a reggeliekéhez. Este lefekvéskor (30-40 perccel elalvás előtt), már nem bőrvédő, hanem éjszakai (tápláló) krémet alkalmazunk. Ha </a:t>
            </a:r>
            <a:r>
              <a:rPr lang="hu-HU" noProof="0" dirty="0" smtClean="0"/>
              <a:t>a krém </a:t>
            </a:r>
            <a:r>
              <a:rPr lang="hu-HU" noProof="0" dirty="0"/>
              <a:t>fél órán belül nem szívódik fel vagy zsíros felületet hagy az arcon, a maradékot egy szalvétával </a:t>
            </a:r>
            <a:r>
              <a:rPr lang="hu-HU" noProof="0" dirty="0" smtClean="0"/>
              <a:t>távolítsuk </a:t>
            </a:r>
            <a:r>
              <a:rPr lang="hu-HU" noProof="0" dirty="0"/>
              <a:t>el. </a:t>
            </a:r>
          </a:p>
          <a:p>
            <a:endParaRPr lang="hu-HU" noProof="0" dirty="0"/>
          </a:p>
          <a:p>
            <a:r>
              <a:rPr lang="hu-HU" noProof="0" dirty="0"/>
              <a:t>További arcápolásra </a:t>
            </a:r>
            <a:r>
              <a:rPr lang="hu-HU" noProof="0" dirty="0" smtClean="0"/>
              <a:t>szolgálnak a </a:t>
            </a:r>
            <a:r>
              <a:rPr lang="hu-HU" noProof="0" dirty="0"/>
              <a:t>bőrradírok, amelyeket előzetesen arctejjel vagy tonikkal megtisztított, nedves bőrre alkalmaznak. Nagy mennyiségű vízzel szükséges lemosni. Ezt az eljárást a bőr érzékenységétől függően hetente 1-2 alkalommal ajánlott elvégezni.</a:t>
            </a:r>
          </a:p>
          <a:p>
            <a:endParaRPr lang="hu-HU" noProof="0" dirty="0"/>
          </a:p>
          <a:p>
            <a:endParaRPr lang="hu-H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943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en-US" dirty="0"/>
              <a:t>A Privilege termékcsalád termékeivel </a:t>
            </a:r>
            <a:r>
              <a:rPr lang="hu-HU" dirty="0"/>
              <a:t>a nők otthon végezhetik</a:t>
            </a:r>
            <a:r>
              <a:rPr lang="hu-HU" baseline="0" dirty="0"/>
              <a:t> el a </a:t>
            </a:r>
            <a:r>
              <a:rPr lang="hu-HU" baseline="0" dirty="0" smtClean="0"/>
              <a:t>luxusminőségű, </a:t>
            </a:r>
            <a:r>
              <a:rPr lang="hu-HU" baseline="0" dirty="0"/>
              <a:t>mindennapos és kiegészítő bőrápolást!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518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  <a:p>
            <a:r>
              <a:rPr lang="hu-HU" noProof="0" dirty="0"/>
              <a:t>A Privilege kozmetikai termékek a szépség és </a:t>
            </a:r>
            <a:r>
              <a:rPr lang="hu-HU" noProof="0" dirty="0" smtClean="0"/>
              <a:t>a fiatalság </a:t>
            </a:r>
            <a:r>
              <a:rPr lang="hu-HU" noProof="0" dirty="0"/>
              <a:t>megőrzéséhez szükséges legjobb összetevőket tartalmazzák.</a:t>
            </a:r>
          </a:p>
          <a:p>
            <a:endParaRPr lang="hu-HU" noProof="0" dirty="0"/>
          </a:p>
          <a:p>
            <a:r>
              <a:rPr lang="hu-HU" noProof="0" dirty="0"/>
              <a:t>A Privilege kozmetikai termékek összetevői:</a:t>
            </a:r>
            <a:endParaRPr lang="hu-HU" baseline="0" noProof="0" dirty="0"/>
          </a:p>
          <a:p>
            <a:endParaRPr lang="hu-HU" baseline="0" noProof="0" dirty="0"/>
          </a:p>
          <a:p>
            <a:r>
              <a:rPr lang="hu-HU" baseline="0" noProof="0" dirty="0"/>
              <a:t>Kona kávé kivonata és olaja – erős antioxidáns</a:t>
            </a:r>
          </a:p>
          <a:p>
            <a:r>
              <a:rPr lang="hu-HU" baseline="0" noProof="0" dirty="0"/>
              <a:t>Tengeri algák hidratáló kivonata</a:t>
            </a:r>
          </a:p>
          <a:p>
            <a:r>
              <a:rPr lang="hu-HU" baseline="0" noProof="0" dirty="0"/>
              <a:t>Tengeri kollagén, bőrünk rugalmasságának és a finom arcvonások megőrzéséhez</a:t>
            </a:r>
          </a:p>
          <a:p>
            <a:r>
              <a:rPr lang="hu-HU" baseline="0" noProof="0" dirty="0"/>
              <a:t>Hyaluronsav – fontos hidratáló összetevő</a:t>
            </a: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hu-HU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ülönleges 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összetételű C-vitamin (antioxidáns)</a:t>
            </a:r>
            <a:endParaRPr lang="hu-HU" baseline="0" noProof="0" dirty="0"/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hu-HU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ermészetes 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aloe, gyulladáscsökkentő, különösen hasznos az érzékeny bőrre</a:t>
            </a:r>
            <a:endParaRPr lang="hu-HU" baseline="0" noProof="0" dirty="0"/>
          </a:p>
          <a:p>
            <a:r>
              <a:rPr lang="hu-HU" baseline="0" noProof="0" dirty="0"/>
              <a:t>Peptidek – divatos összetevők, amelyek a bőr mélyebb rétegeiben fejtik ki hatásukat.</a:t>
            </a:r>
          </a:p>
          <a:p>
            <a:r>
              <a:rPr lang="hu-HU" baseline="0" noProof="0" dirty="0"/>
              <a:t>És még sok más összetevő</a:t>
            </a:r>
            <a:endParaRPr lang="hu-H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565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698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520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Hogyan tervezzük meg bőrünk </a:t>
            </a:r>
            <a:r>
              <a:rPr lang="hu-HU" dirty="0" smtClean="0"/>
              <a:t>mindennapos </a:t>
            </a:r>
            <a:r>
              <a:rPr lang="hu-HU" dirty="0"/>
              <a:t>ápolását a Privilege kozmetikai termékekkel?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265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  <a:p>
            <a:r>
              <a:rPr lang="hu-HU" noProof="0" dirty="0"/>
              <a:t>1. TISZTÍTÁS</a:t>
            </a:r>
          </a:p>
          <a:p>
            <a:r>
              <a:rPr lang="hu-HU" noProof="0" dirty="0"/>
              <a:t>Bármely bőrápolási program első szakasza természetesen, a tisztítás.</a:t>
            </a:r>
          </a:p>
          <a:p>
            <a:r>
              <a:rPr lang="hu-HU" noProof="0" dirty="0"/>
              <a:t>A bőrt meg kell tisztítani a felesleges zsír- , por-, </a:t>
            </a:r>
            <a:r>
              <a:rPr lang="hu-HU" noProof="0" dirty="0" smtClean="0"/>
              <a:t>sminkmaradéktól </a:t>
            </a:r>
            <a:r>
              <a:rPr lang="hu-HU" noProof="0" dirty="0"/>
              <a:t>és más szennyeződésektől.</a:t>
            </a:r>
          </a:p>
          <a:p>
            <a:endParaRPr lang="hu-HU" noProof="0" dirty="0"/>
          </a:p>
          <a:p>
            <a:endParaRPr lang="hu-HU" noProof="0" dirty="0"/>
          </a:p>
          <a:p>
            <a:r>
              <a:rPr lang="hu-HU" noProof="0" dirty="0"/>
              <a:t>A tisztítás nagyon fontos szakasz, hiszen a tisztításon múlik a bőrápolás sikerének 70%-a.</a:t>
            </a:r>
          </a:p>
          <a:p>
            <a:r>
              <a:rPr lang="hu-HU" noProof="0" dirty="0"/>
              <a:t>A megtisztított bőr jobban szívja fel a hatóanyagokat. A tisztítás folyamán arra is figyelnünk kell, hogy ne változtassuk meg a bőr természetes állagát.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35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Privilege arctisztító tej finoman távolítja el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különféle szennyeződéseket a bőrről. Alkalmazása után a bőr tiszta, puha, selymes érintésű lesz. A tisztító hatású összetevők kiegyensúlyozott kombinációja egyszerre biztosítja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hatékony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 kíméletes tisztítást.</a:t>
            </a:r>
            <a:b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Ideális megoldás az érzékeny bőrűek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számára is,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akik nehezen viselik el a hagyományos tisztítószereket.</a:t>
            </a:r>
            <a:b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Hatóanyagai: aloelevél-lé (nyugtató hatású), kollagén (a rugalmasságát biztosítja), C-, és A-vitaminok (antioxidánsok), kávéolaj és kávészem-kivonat.</a:t>
            </a:r>
          </a:p>
          <a:p>
            <a:endParaRPr lang="ru-RU" dirty="0"/>
          </a:p>
          <a:p>
            <a:endParaRPr lang="ru-RU" dirty="0"/>
          </a:p>
          <a:p>
            <a:r>
              <a:rPr lang="hu-HU" dirty="0"/>
              <a:t>Alkalmazása:</a:t>
            </a:r>
          </a:p>
          <a:p>
            <a:r>
              <a:rPr lang="hu-HU" dirty="0" smtClean="0"/>
              <a:t>Reggel </a:t>
            </a:r>
            <a:r>
              <a:rPr lang="hu-HU" dirty="0"/>
              <a:t>és este kell felvinni </a:t>
            </a:r>
            <a:r>
              <a:rPr lang="hu-HU" dirty="0" smtClean="0"/>
              <a:t>egy borsónyi adagot az </a:t>
            </a:r>
            <a:r>
              <a:rPr lang="hu-HU" dirty="0"/>
              <a:t>arc és a nyak nedves </a:t>
            </a:r>
            <a:r>
              <a:rPr lang="hu-HU" dirty="0" smtClean="0"/>
              <a:t>bőrére, </a:t>
            </a:r>
            <a:r>
              <a:rPr lang="hu-HU" dirty="0"/>
              <a:t>BELEÉRTVE A SZEMEK </a:t>
            </a:r>
            <a:r>
              <a:rPr lang="hu-HU" dirty="0" smtClean="0"/>
              <a:t>KÖRÜLI </a:t>
            </a:r>
            <a:r>
              <a:rPr lang="hu-HU" dirty="0"/>
              <a:t>BŐRTERÜLETET. Körkörös mozdulatokkal tisztítsuk, öblítsük le vízzel.</a:t>
            </a:r>
            <a:endParaRPr lang="ru-RU" dirty="0"/>
          </a:p>
          <a:p>
            <a:endParaRPr lang="ru-RU" dirty="0"/>
          </a:p>
          <a:p>
            <a:r>
              <a:rPr lang="ru-RU" dirty="0"/>
              <a:t>_____</a:t>
            </a:r>
            <a:endParaRPr lang="hu-HU" dirty="0"/>
          </a:p>
          <a:p>
            <a:r>
              <a:rPr lang="hu-HU" dirty="0"/>
              <a:t>A termékbemutatóhoz kapcsolódó lehetséges </a:t>
            </a:r>
            <a:r>
              <a:rPr lang="hu-HU" dirty="0" smtClean="0"/>
              <a:t>témák és kérdések</a:t>
            </a:r>
            <a:r>
              <a:rPr lang="hu-HU" dirty="0"/>
              <a:t>:</a:t>
            </a:r>
          </a:p>
          <a:p>
            <a:r>
              <a:rPr lang="hu-HU" dirty="0"/>
              <a:t>Tesztelje a terméket a kézfejen.</a:t>
            </a:r>
          </a:p>
          <a:p>
            <a:r>
              <a:rPr lang="hu-HU" dirty="0"/>
              <a:t>Értékelje az illatát, állagát, beszívódását.</a:t>
            </a:r>
          </a:p>
          <a:p>
            <a:r>
              <a:rPr lang="hu-HU" dirty="0"/>
              <a:t>Ajánlatos párbeszédet folytatni a közönséggel:</a:t>
            </a:r>
          </a:p>
          <a:p>
            <a:r>
              <a:rPr lang="hu-HU" dirty="0"/>
              <a:t>Milyen tisztítószereket </a:t>
            </a:r>
            <a:r>
              <a:rPr lang="hu-HU" dirty="0" smtClean="0"/>
              <a:t>szokott </a:t>
            </a:r>
            <a:r>
              <a:rPr lang="hu-HU" dirty="0"/>
              <a:t>használni? Mik a </a:t>
            </a:r>
            <a:r>
              <a:rPr lang="hu-HU" dirty="0" smtClean="0"/>
              <a:t>tapasztalatai?</a:t>
            </a:r>
            <a:endParaRPr lang="hu-HU" dirty="0"/>
          </a:p>
          <a:p>
            <a:r>
              <a:rPr lang="hu-HU" dirty="0"/>
              <a:t>Hogyan szokta ápolni bőrét?</a:t>
            </a:r>
          </a:p>
          <a:p>
            <a:r>
              <a:rPr lang="hu-HU" dirty="0"/>
              <a:t>Milyen változásokat </a:t>
            </a:r>
            <a:r>
              <a:rPr lang="hu-HU" dirty="0" smtClean="0"/>
              <a:t>lát bőrén az </a:t>
            </a:r>
            <a:r>
              <a:rPr lang="hu-HU" dirty="0"/>
              <a:t>elmúlt években? Min </a:t>
            </a:r>
            <a:r>
              <a:rPr lang="hu-HU" dirty="0" smtClean="0"/>
              <a:t>szeretne </a:t>
            </a:r>
            <a:r>
              <a:rPr lang="hu-HU" dirty="0"/>
              <a:t>változtatni? </a:t>
            </a:r>
          </a:p>
          <a:p>
            <a:r>
              <a:rPr lang="hu-HU" dirty="0"/>
              <a:t>Ki használja már a bemutatott kozmetikumokat?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474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  <a:p>
            <a:r>
              <a:rPr lang="hu-HU" b="1" u="sng" noProof="0" dirty="0"/>
              <a:t>Az előadó</a:t>
            </a:r>
            <a:r>
              <a:rPr lang="hu-HU" noProof="0" dirty="0"/>
              <a:t>: Nem titok, hogy a nő egyik legfontosabb megkülönböztetője az ápoltsága.  Napjainkban gyakrabban hangzik el a „milyen jól ápolt” kifejezés, a „milyen csinos” helyett, ami</a:t>
            </a:r>
            <a:r>
              <a:rPr lang="hu-HU" baseline="0" noProof="0" dirty="0"/>
              <a:t> egyben annak fontosságát is kihangsúlyozza. </a:t>
            </a:r>
            <a:endParaRPr lang="hu-HU" noProof="0" dirty="0"/>
          </a:p>
          <a:p>
            <a:r>
              <a:rPr lang="hu-HU" noProof="0" dirty="0"/>
              <a:t>A nő ápoltsága üzleti sikeréhez és társadalmi </a:t>
            </a:r>
            <a:r>
              <a:rPr lang="hu-HU" noProof="0" dirty="0" smtClean="0"/>
              <a:t>státuszának </a:t>
            </a:r>
            <a:r>
              <a:rPr lang="hu-HU" noProof="0" dirty="0"/>
              <a:t>elismertségéhez is fontos,</a:t>
            </a:r>
            <a:r>
              <a:rPr lang="hu-HU" baseline="0" noProof="0" dirty="0"/>
              <a:t> </a:t>
            </a:r>
            <a:r>
              <a:rPr lang="hu-HU" noProof="0" dirty="0"/>
              <a:t>a férfi szemében a jól ápolt nő az önálló,</a:t>
            </a:r>
            <a:r>
              <a:rPr lang="hu-HU" baseline="0" noProof="0" dirty="0"/>
              <a:t> stílusos nőt jelenti, aki tisztában van az értékeivel,  és akivel öröm kommunikálni</a:t>
            </a:r>
            <a:r>
              <a:rPr lang="hu-HU" noProof="0" dirty="0"/>
              <a:t>, a hozzá közel állók szemében pedig a</a:t>
            </a:r>
            <a:r>
              <a:rPr lang="hu-HU" baseline="0" noProof="0" dirty="0"/>
              <a:t> büszkeség, a követendő példa. </a:t>
            </a:r>
            <a:endParaRPr lang="hu-HU" noProof="0" dirty="0"/>
          </a:p>
          <a:p>
            <a:r>
              <a:rPr lang="hu-HU" noProof="0" dirty="0"/>
              <a:t>Mindez azt jelenti, hogy a nő ápoltsága immár nem „luxus”,</a:t>
            </a:r>
            <a:r>
              <a:rPr lang="hu-HU" baseline="0" noProof="0" dirty="0"/>
              <a:t> hanem a modern nő társadalmi igénye és </a:t>
            </a:r>
            <a:r>
              <a:rPr lang="hu-HU" noProof="0" dirty="0"/>
              <a:t>normája. </a:t>
            </a:r>
          </a:p>
          <a:p>
            <a:r>
              <a:rPr lang="hu-HU" noProof="0" dirty="0"/>
              <a:t>Ahogy a</a:t>
            </a:r>
            <a:r>
              <a:rPr lang="hu-HU" baseline="0" noProof="0" dirty="0"/>
              <a:t> közismert mondás tartja: „a</a:t>
            </a:r>
            <a:r>
              <a:rPr lang="hu-HU" noProof="0" dirty="0"/>
              <a:t>hhoz, hogy jól nézz, ki, jól ápolt bőrre van szükség."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3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hu-HU" dirty="0"/>
              <a:t>TONIZÁLÁS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122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tonik intenzíven hidratálja a bőrt és visszaállítja a pH-egyensúlyát. A csodamogyoró-kivonatának köszönhetően a tonik összehúzza a pórusokat és megszünteti a nem kívánt zsíros bőrfényt. A mikrokeringés  erősítésével felfrissíti az arcszínt. Antibakteriális és regeneráló tulajdonságokkal rendelkezik, segít megelőzni a pattanások kialakulását.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Hatóanyagai</a:t>
            </a:r>
            <a:r>
              <a:rPr lang="hu-HU" dirty="0"/>
              <a:t>: csodamogyoró-kivonat, aloelevél-lé (nyugtató),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kávéolaj és kávészem-kivonat, tengeri kollagén (a bőr </a:t>
            </a:r>
            <a:r>
              <a:rPr lang="hu-HU" dirty="0"/>
              <a:t>rugalmasságát biztosítja), hyaluronsav (hidratáló hatású, rugalmassá teszi a bőrt), A- és E-vitaminok (antioxidánsok).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r>
              <a:rPr lang="hu-HU" dirty="0"/>
              <a:t>Alkalmazása</a:t>
            </a:r>
            <a:r>
              <a:rPr lang="ru-RU" dirty="0"/>
              <a:t>:</a:t>
            </a:r>
          </a:p>
          <a:p>
            <a:r>
              <a:rPr lang="hu-HU" dirty="0" smtClean="0"/>
              <a:t>Reggel </a:t>
            </a:r>
            <a:r>
              <a:rPr lang="hu-HU" dirty="0"/>
              <a:t>és este, arctejjel történő lemosás után, </a:t>
            </a:r>
            <a:r>
              <a:rPr lang="hu-HU" dirty="0" smtClean="0"/>
              <a:t>permetezze a bőrre </a:t>
            </a:r>
            <a:r>
              <a:rPr lang="hu-HU" dirty="0"/>
              <a:t>vagy vigye fel pamutpárnával a </a:t>
            </a:r>
            <a:r>
              <a:rPr lang="hu-HU" dirty="0" smtClean="0"/>
              <a:t>tonikot </a:t>
            </a:r>
            <a:r>
              <a:rPr lang="hu-HU" dirty="0"/>
              <a:t>és masszírozza az arcába a masszázsvonalak mentén, elkerülve a szem körüli területet.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853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3. </a:t>
            </a:r>
            <a:r>
              <a:rPr lang="hu-HU" dirty="0"/>
              <a:t>SPECIÁLIS ÁPOLÁS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230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noProof="0" dirty="0"/>
              <a:t>Mint a</a:t>
            </a:r>
            <a:r>
              <a:rPr lang="hu-HU" baseline="0" noProof="0" dirty="0"/>
              <a:t> fiatalosság </a:t>
            </a:r>
            <a:r>
              <a:rPr lang="hu-HU" noProof="0" dirty="0"/>
              <a:t>koncentrált energiája, ez a szérum az érett bőr intenzív ápolására szolgál. Rendszeres használata </a:t>
            </a:r>
            <a:r>
              <a:rPr lang="hu-HU" noProof="0" dirty="0" smtClean="0"/>
              <a:t>jelentős </a:t>
            </a:r>
            <a:r>
              <a:rPr lang="hu-HU" noProof="0" dirty="0"/>
              <a:t>hatással van az arcbőrre: a magas antioxidáns tartalmú természetes összetevők különleges kombinációja luxus öregedésgátló kezelést biztosít a </a:t>
            </a:r>
            <a:r>
              <a:rPr lang="hu-HU" noProof="0" dirty="0" smtClean="0"/>
              <a:t>bőrnek </a:t>
            </a:r>
            <a:r>
              <a:rPr lang="hu-HU" noProof="0" dirty="0"/>
              <a:t>és hatékonyan stimulálja a regenerálódást. A szérum minden ránctípus </a:t>
            </a:r>
            <a:r>
              <a:rPr lang="hu-HU" noProof="0" dirty="0" smtClean="0"/>
              <a:t>esetében </a:t>
            </a:r>
            <a:r>
              <a:rPr lang="hu-HU" noProof="0" dirty="0"/>
              <a:t>hatásos, erősíti az arc körvonalait és növeli a bőr tömörségét.</a:t>
            </a:r>
          </a:p>
          <a:p>
            <a:endParaRPr lang="hu-HU" noProof="0" dirty="0"/>
          </a:p>
          <a:p>
            <a:r>
              <a:rPr lang="hu-HU" noProof="0" dirty="0"/>
              <a:t>Javasolt az éjjeli és nappali Privilege arcápoló krémekkel együtt alkalmazni. </a:t>
            </a:r>
          </a:p>
          <a:p>
            <a:endParaRPr lang="hu-HU" noProof="0" dirty="0"/>
          </a:p>
          <a:p>
            <a:r>
              <a:rPr lang="hu-HU" noProof="0" dirty="0"/>
              <a:t>Hatóanyagai: aloelevél-lé, vörösalga-kivonat, kávékivonat, tengeri kollagén, argirelin (peptid, amely segíti a ráncok elleni küzdelmet), rizskivonat, prolin, treonin, aminosavak,  hyaluronsav, A-, C- és E-vitaminok, kamillavirág-kivonat .</a:t>
            </a:r>
          </a:p>
          <a:p>
            <a:endParaRPr lang="hu-HU" noProof="0" dirty="0"/>
          </a:p>
          <a:p>
            <a:r>
              <a:rPr lang="hu-HU" noProof="0" dirty="0"/>
              <a:t>Alkalmazása:</a:t>
            </a:r>
          </a:p>
          <a:p>
            <a:r>
              <a:rPr lang="hu-HU" noProof="0" dirty="0" smtClean="0"/>
              <a:t>Reggel </a:t>
            </a:r>
            <a:r>
              <a:rPr lang="hu-HU" noProof="0" dirty="0"/>
              <a:t>és este, az arctej</a:t>
            </a:r>
            <a:r>
              <a:rPr lang="hu-HU" baseline="0" noProof="0" dirty="0"/>
              <a:t> </a:t>
            </a:r>
            <a:r>
              <a:rPr lang="hu-HU" noProof="0" dirty="0"/>
              <a:t>és tonik használata után kenjen egy kis mennyiségű szérumot az arc és a nyak bőrére a masszázsvonalak mentén, vagy alkalmazza este arckrém alá kenve</a:t>
            </a:r>
          </a:p>
          <a:p>
            <a:r>
              <a:rPr lang="hu-HU" noProof="0" dirty="0"/>
              <a:t>______</a:t>
            </a:r>
          </a:p>
          <a:p>
            <a:r>
              <a:rPr lang="hu-HU" noProof="0" dirty="0"/>
              <a:t>Javaslat a termékbemutatóhoz:</a:t>
            </a:r>
          </a:p>
          <a:p>
            <a:r>
              <a:rPr lang="hu-HU" noProof="0" dirty="0"/>
              <a:t>Tesztelje a terméket a </a:t>
            </a:r>
            <a:r>
              <a:rPr lang="hu-HU" noProof="0" dirty="0" smtClean="0"/>
              <a:t>kézfejen.</a:t>
            </a:r>
            <a:endParaRPr lang="hu-HU" noProof="0" dirty="0"/>
          </a:p>
          <a:p>
            <a:r>
              <a:rPr lang="hu-HU" noProof="0" dirty="0"/>
              <a:t>Értékelje a szérum illatát, felszívódási képességét.</a:t>
            </a:r>
          </a:p>
          <a:p>
            <a:endParaRPr lang="hu-H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010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4. A</a:t>
            </a:r>
            <a:r>
              <a:rPr lang="hu-HU" baseline="0" dirty="0"/>
              <a:t> SZEMKÖRÜLI BŐRTERÜLETEK ÁPOLÁSA</a:t>
            </a:r>
            <a:endParaRPr lang="ru-RU" dirty="0"/>
          </a:p>
          <a:p>
            <a:r>
              <a:rPr lang="hu-HU" dirty="0"/>
              <a:t>Amíg az intenzív arcszérum felszívódik, használja</a:t>
            </a:r>
            <a:r>
              <a:rPr lang="hu-HU" baseline="0" dirty="0"/>
              <a:t> a szemkörüli ápolásra szolgáló szérumot.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560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PRIVILEGE intenzív hatású szemkörnyéki szérum kávékivonattal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ru-RU" dirty="0"/>
          </a:p>
          <a:p>
            <a:endParaRPr lang="hu-HU" dirty="0"/>
          </a:p>
          <a:p>
            <a:r>
              <a:rPr lang="hu-HU" dirty="0"/>
              <a:t>A selymes állagú, könnyű szérum finoman hidratálja és táplálja a szem környéki bőrt – ott, ahol az a leginkább érzékeny. Tompítja a szem alatti sötét karikákat, csökkenti a puffadtságot és a mimikai, valamint az </a:t>
            </a:r>
            <a:r>
              <a:rPr lang="hu-HU" baseline="0" dirty="0"/>
              <a:t>életkorral kialakult ráncok mélységét. </a:t>
            </a:r>
            <a:r>
              <a:rPr lang="hu-HU" dirty="0"/>
              <a:t>Az értékes olajok kombinációja megfelelően táplálja és </a:t>
            </a:r>
            <a:r>
              <a:rPr lang="hu-HU" dirty="0" smtClean="0"/>
              <a:t>simává teszi a </a:t>
            </a:r>
            <a:r>
              <a:rPr lang="hu-HU" dirty="0"/>
              <a:t>bőrt, megakadályozva a „szarkalábak" kialakulását.</a:t>
            </a:r>
          </a:p>
          <a:p>
            <a:r>
              <a:rPr lang="hu-HU" dirty="0"/>
              <a:t>A szérum használata előtt javasolt</a:t>
            </a:r>
            <a:r>
              <a:rPr lang="hu-HU" baseline="0" dirty="0"/>
              <a:t> a Privilege szemkörnyéki regeneráló krém alkalmazása. </a:t>
            </a:r>
            <a:endParaRPr lang="ru-RU" dirty="0"/>
          </a:p>
          <a:p>
            <a:r>
              <a:rPr lang="ru-RU" dirty="0"/>
              <a:t>   </a:t>
            </a:r>
          </a:p>
          <a:p>
            <a:r>
              <a:rPr lang="ru-RU" dirty="0"/>
              <a:t> </a:t>
            </a:r>
          </a:p>
          <a:p>
            <a:r>
              <a:rPr lang="hu-HU" dirty="0"/>
              <a:t>Hatóanyagai: aloelevél-lé, édesmandula-olaj, </a:t>
            </a:r>
            <a:r>
              <a:rPr lang="hu-HU" dirty="0" err="1" smtClean="0"/>
              <a:t>jojoba</a:t>
            </a:r>
            <a:r>
              <a:rPr lang="hu-HU" dirty="0" smtClean="0"/>
              <a:t> </a:t>
            </a:r>
            <a:r>
              <a:rPr lang="hu-HU" dirty="0"/>
              <a:t>olaj, vörös- és barnalga-kivonat, tengeri kollagén, kávéolaj, </a:t>
            </a:r>
            <a:r>
              <a:rPr lang="hu-HU" dirty="0" err="1"/>
              <a:t>allantoin</a:t>
            </a:r>
            <a:r>
              <a:rPr lang="hu-HU" dirty="0"/>
              <a:t> </a:t>
            </a:r>
            <a:r>
              <a:rPr lang="hu-HU" dirty="0" smtClean="0"/>
              <a:t>(regenerálja, </a:t>
            </a:r>
            <a:r>
              <a:rPr lang="hu-HU" dirty="0"/>
              <a:t>táplálja, puhítja a bőrt), acai bogyó,</a:t>
            </a:r>
            <a:r>
              <a:rPr lang="hu-HU" baseline="0" dirty="0"/>
              <a:t> </a:t>
            </a:r>
            <a:r>
              <a:rPr lang="hu-HU" dirty="0"/>
              <a:t> A-, C,- és E- vitaminok, hyaluronsav, peptid-argirelin.</a:t>
            </a:r>
          </a:p>
          <a:p>
            <a:endParaRPr lang="ru-RU" dirty="0"/>
          </a:p>
          <a:p>
            <a:r>
              <a:rPr lang="hu-HU" dirty="0"/>
              <a:t>Alkalmazása</a:t>
            </a:r>
            <a:r>
              <a:rPr lang="ru-RU" dirty="0"/>
              <a:t>:</a:t>
            </a:r>
          </a:p>
          <a:p>
            <a:r>
              <a:rPr lang="hu-HU" dirty="0"/>
              <a:t>Ne feledkezzen meg a masszázsvonalakról, amelyek a belső szemzugtól a külső felé tartanak a szem felső </a:t>
            </a:r>
            <a:r>
              <a:rPr lang="hu-HU" dirty="0" smtClean="0"/>
              <a:t>szemhéjának </a:t>
            </a:r>
            <a:r>
              <a:rPr lang="hu-HU" dirty="0"/>
              <a:t>íve mentén, és a külső szemzugtól a belső felé az alsó szemhéj mentén. Vigye fel a szérumot </a:t>
            </a:r>
            <a:r>
              <a:rPr lang="hu-HU" baseline="0" dirty="0" smtClean="0"/>
              <a:t>a bőrre </a:t>
            </a:r>
            <a:r>
              <a:rPr lang="hu-HU" dirty="0" smtClean="0"/>
              <a:t>reggel </a:t>
            </a:r>
            <a:r>
              <a:rPr lang="hu-HU" dirty="0"/>
              <a:t>és este, az ujjhegyek </a:t>
            </a:r>
            <a:r>
              <a:rPr lang="hu-HU" b="1" dirty="0"/>
              <a:t>pontszerű</a:t>
            </a:r>
            <a:r>
              <a:rPr lang="hu-HU" dirty="0"/>
              <a:t> érintésével történő masszírozásával a szem alsó- és felső íve</a:t>
            </a:r>
            <a:r>
              <a:rPr lang="hu-HU" baseline="0" dirty="0"/>
              <a:t> mentén </a:t>
            </a:r>
            <a:r>
              <a:rPr lang="hu-HU" baseline="0" dirty="0" smtClean="0"/>
              <a:t>(</a:t>
            </a:r>
            <a:r>
              <a:rPr lang="hu-HU" baseline="0" dirty="0"/>
              <a:t>érezni lehet a szemüreg alatti arccsontról, hogy jó helyen masszírozunk), </a:t>
            </a:r>
            <a:r>
              <a:rPr lang="hu-HU" b="1" baseline="0" dirty="0"/>
              <a:t>de vigyázva, hogy elkerüljük a felső- és alsó szemhéjakat</a:t>
            </a:r>
            <a:r>
              <a:rPr lang="hu-HU" baseline="0" dirty="0"/>
              <a:t>. Ezután (törlés nélkül) masszírozzuk bele a felvitt kozmetikumot a bőrbe a </a:t>
            </a:r>
            <a:r>
              <a:rPr lang="hu-HU" baseline="0" dirty="0" smtClean="0"/>
              <a:t>masszázsvonalak </a:t>
            </a:r>
            <a:r>
              <a:rPr lang="hu-HU" baseline="0" dirty="0"/>
              <a:t>mentén. Elég </a:t>
            </a:r>
            <a:r>
              <a:rPr lang="hu-HU" dirty="0" smtClean="0"/>
              <a:t>kis mennyiségű szérumot alkalmazni, </a:t>
            </a:r>
            <a:r>
              <a:rPr lang="hu-HU" dirty="0"/>
              <a:t>hiszen a termék </a:t>
            </a:r>
            <a:r>
              <a:rPr lang="hu-HU" dirty="0" smtClean="0"/>
              <a:t>koncentrált aktív </a:t>
            </a:r>
            <a:r>
              <a:rPr lang="hu-HU" dirty="0"/>
              <a:t>hatóanyagokat tartalmaz. A szérum könnyen felszívódik.</a:t>
            </a:r>
          </a:p>
          <a:p>
            <a:endParaRPr lang="hu-HU" dirty="0"/>
          </a:p>
          <a:p>
            <a:r>
              <a:rPr lang="hu-HU" dirty="0"/>
              <a:t>A szérum akár minden nap használható az aktív bőrápolásra. A kellő hatás eléréshez legalább 35 napon keresztül kell alkalmazni. </a:t>
            </a:r>
            <a:endParaRPr lang="ru-RU" dirty="0"/>
          </a:p>
          <a:p>
            <a:endParaRPr lang="ru-RU" dirty="0"/>
          </a:p>
          <a:p>
            <a:r>
              <a:rPr lang="ru-RU" dirty="0"/>
              <a:t>______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768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szérum feljuttatása után alkalmazza a Privilege </a:t>
            </a:r>
            <a:r>
              <a:rPr lang="en-US" dirty="0"/>
              <a:t>szemkörnyéki regeneráló krém</a:t>
            </a:r>
            <a:r>
              <a:rPr lang="hu-HU" dirty="0"/>
              <a:t>et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906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noProof="0" dirty="0"/>
              <a:t>Hozza vissza szeme fiatalos varázsát! A Privilege szemkörnyéki regeneráló krém felülmúlhatatlan a bőröregedés jeleinek tompításában. Hatása már rövid idő után megmutatkozik a szem körüli bőr változásában: a tekintet</a:t>
            </a:r>
            <a:r>
              <a:rPr lang="hu-HU" baseline="0" noProof="0" dirty="0"/>
              <a:t> </a:t>
            </a:r>
            <a:r>
              <a:rPr lang="hu-HU" noProof="0" dirty="0"/>
              <a:t>nyitottabbá válik, a hidratált bőrről eltűnnek a fáradtság jelei.</a:t>
            </a:r>
          </a:p>
          <a:p>
            <a:endParaRPr lang="hu-HU" noProof="0" dirty="0"/>
          </a:p>
          <a:p>
            <a:r>
              <a:rPr lang="hu-HU" noProof="0" dirty="0"/>
              <a:t>Hatóanyagai: aloelevél-lé, </a:t>
            </a:r>
            <a:r>
              <a:rPr lang="hu-HU" noProof="0" dirty="0" err="1" smtClean="0"/>
              <a:t>jojoba</a:t>
            </a:r>
            <a:r>
              <a:rPr lang="hu-HU" noProof="0" dirty="0" smtClean="0"/>
              <a:t> </a:t>
            </a:r>
            <a:r>
              <a:rPr lang="hu-HU" noProof="0" dirty="0"/>
              <a:t>olaj, tengeri kollagén, panthenol, szkvalén, allantoin, kávékivonat és kávéolaj, A-, C- és E-vitaminok, acai bogyó, hyaluronsav, algakivonat (aktív hidratáló összetevő), argirelin.</a:t>
            </a:r>
          </a:p>
          <a:p>
            <a:endParaRPr lang="hu-HU" noProof="0" dirty="0"/>
          </a:p>
          <a:p>
            <a:r>
              <a:rPr lang="hu-HU" noProof="0" dirty="0"/>
              <a:t>Alkalmazása:</a:t>
            </a:r>
          </a:p>
          <a:p>
            <a:r>
              <a:rPr lang="hu-HU" noProof="0" dirty="0" smtClean="0"/>
              <a:t>A </a:t>
            </a:r>
            <a:r>
              <a:rPr lang="hu-HU" noProof="0" dirty="0"/>
              <a:t>krémet reggel és este vigye fel az ujjai könnyű mozdulataival</a:t>
            </a:r>
            <a:r>
              <a:rPr lang="hu-HU" baseline="0" noProof="0" dirty="0"/>
              <a:t> </a:t>
            </a:r>
            <a:r>
              <a:rPr lang="hu-HU" noProof="0" dirty="0"/>
              <a:t>a szemkörnyék alsó és felső ívére, elkerülve az alsó- és felsőszemhéjak területeit.</a:t>
            </a:r>
          </a:p>
          <a:p>
            <a:endParaRPr lang="hu-HU" noProof="0" dirty="0"/>
          </a:p>
          <a:p>
            <a:endParaRPr lang="hu-H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314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5. </a:t>
            </a:r>
            <a:r>
              <a:rPr lang="hu-HU" dirty="0"/>
              <a:t>VÉDELEM ÉS HIDRATÁLÁS </a:t>
            </a:r>
            <a:r>
              <a:rPr lang="ru-RU" dirty="0"/>
              <a:t>(</a:t>
            </a:r>
            <a:r>
              <a:rPr lang="hu-HU" dirty="0"/>
              <a:t>reggeli ápolás</a:t>
            </a:r>
            <a:r>
              <a:rPr lang="ru-RU" dirty="0"/>
              <a:t>)</a:t>
            </a:r>
          </a:p>
          <a:p>
            <a:endParaRPr lang="ru-RU" dirty="0"/>
          </a:p>
          <a:p>
            <a:r>
              <a:rPr lang="hu-HU" dirty="0"/>
              <a:t>P</a:t>
            </a:r>
            <a:r>
              <a:rPr lang="ru-RU" dirty="0"/>
              <a:t>rivilege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nappali fiatalító krém arcra és nyakra kávéolajjal és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kávékivonattal.  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412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A </a:t>
            </a:r>
            <a:r>
              <a:rPr lang="hu-HU" dirty="0" smtClean="0"/>
              <a:t>könnyű</a:t>
            </a:r>
            <a:r>
              <a:rPr lang="hu-HU" baseline="0" dirty="0" smtClean="0"/>
              <a:t> és </a:t>
            </a:r>
            <a:r>
              <a:rPr lang="hu-HU" dirty="0" smtClean="0"/>
              <a:t>a </a:t>
            </a:r>
            <a:r>
              <a:rPr lang="hu-HU" dirty="0"/>
              <a:t>bőrbe gyorsan beszívódó krém egy igazi energiakoktél a </a:t>
            </a:r>
            <a:r>
              <a:rPr lang="hu-HU" dirty="0" smtClean="0"/>
              <a:t>bőrsejteknek. </a:t>
            </a:r>
            <a:r>
              <a:rPr lang="hu-HU" dirty="0"/>
              <a:t>A krém gyors felszívódásával azonnal nedvességhez és tápanyagokhoz juttatja a bőrt. Az eredmény a bőr természetes ragyogása, </a:t>
            </a:r>
            <a:r>
              <a:rPr lang="hu-HU" dirty="0" smtClean="0"/>
              <a:t>megtartva </a:t>
            </a:r>
            <a:r>
              <a:rPr lang="hu-HU" dirty="0"/>
              <a:t>a puhaság és komfort érzetét az egész nap folyamán. </a:t>
            </a:r>
          </a:p>
          <a:p>
            <a:endParaRPr lang="hu-HU" dirty="0"/>
          </a:p>
          <a:p>
            <a:r>
              <a:rPr lang="hu-HU" dirty="0"/>
              <a:t>Hatóanyagi: aloelevél-lé, </a:t>
            </a:r>
            <a:r>
              <a:rPr lang="hu-HU" dirty="0" err="1" smtClean="0"/>
              <a:t>jojoba</a:t>
            </a:r>
            <a:r>
              <a:rPr lang="hu-HU" dirty="0" smtClean="0"/>
              <a:t> </a:t>
            </a:r>
            <a:r>
              <a:rPr lang="hu-HU" dirty="0"/>
              <a:t>olaj, tengeri kollagén, kávékivonat és kávéolaj, allantoin, szkvalén, A-, C- és E-vitaminok, acai bogyó, hyaluronsav, algakivonat, argirelin.</a:t>
            </a:r>
          </a:p>
          <a:p>
            <a:endParaRPr lang="ru-RU" dirty="0"/>
          </a:p>
          <a:p>
            <a:endParaRPr lang="ru-RU" dirty="0"/>
          </a:p>
          <a:p>
            <a:r>
              <a:rPr lang="hu-HU" dirty="0"/>
              <a:t>Alkalmazása</a:t>
            </a:r>
            <a:r>
              <a:rPr lang="ru-RU" dirty="0"/>
              <a:t>:</a:t>
            </a:r>
            <a:endParaRPr lang="hu-HU" dirty="0"/>
          </a:p>
          <a:p>
            <a:r>
              <a:rPr lang="hu-HU" dirty="0" smtClean="0"/>
              <a:t>Vigyen </a:t>
            </a:r>
            <a:r>
              <a:rPr lang="hu-HU" dirty="0"/>
              <a:t>fel reggel a bőrére egy kevés krémet a </a:t>
            </a:r>
            <a:r>
              <a:rPr lang="hu-HU" dirty="0" smtClean="0"/>
              <a:t>masszázsvonalak </a:t>
            </a:r>
            <a:r>
              <a:rPr lang="hu-HU" dirty="0"/>
              <a:t>mentén.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00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  <a:p>
            <a:r>
              <a:rPr lang="hu-HU" noProof="0" dirty="0"/>
              <a:t>Annak érdekében, hogy jobban megértsük, mi szükséges a megfelelő és hatékony bőrápoláshoz, nézzük meg részletesen a bőr felépítését.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0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0" dirty="0"/>
              <a:t>6. </a:t>
            </a:r>
            <a:r>
              <a:rPr lang="hu-HU" altLang="ru-RU" b="0" dirty="0"/>
              <a:t>TÁPLÁLÁS</a:t>
            </a:r>
            <a:r>
              <a:rPr lang="ru-RU" altLang="ru-RU" b="0" dirty="0"/>
              <a:t> (</a:t>
            </a:r>
            <a:r>
              <a:rPr lang="hu-HU" altLang="ru-RU" b="0" dirty="0"/>
              <a:t>esti ápolás</a:t>
            </a:r>
            <a:r>
              <a:rPr lang="ru-RU" altLang="ru-RU" b="0" dirty="0"/>
              <a:t>)</a:t>
            </a:r>
          </a:p>
          <a:p>
            <a:endParaRPr lang="ru-RU" altLang="ru-RU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b="0" dirty="0"/>
              <a:t>Privilege </a:t>
            </a:r>
            <a:r>
              <a:rPr lang="hu-HU" altLang="ru-RU" b="0" dirty="0"/>
              <a:t>éjszakai fiatalító krém arcra és nyakra </a:t>
            </a:r>
            <a:r>
              <a:rPr lang="hu-HU" altLang="ru-RU" b="0" dirty="0" smtClean="0"/>
              <a:t>kávékivonattal.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64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Kiváló lehetőség azon nők számára, akik reggelente ragyogóbb, fiatalabb és szebb </a:t>
            </a:r>
            <a:r>
              <a:rPr lang="hu-HU" dirty="0" smtClean="0"/>
              <a:t>arcot szeretnék </a:t>
            </a:r>
            <a:r>
              <a:rPr lang="hu-HU" dirty="0"/>
              <a:t>látni a tükörben. Ez az egyedülálló éjszakai krém aktívan hat alvás közben is, helyreállítva a bőr természetes szépségét. A természet szinergiája és a krém hatóanyag-összetétele szemmel látható hatással bír az öregedés lassítására: a finom ráncok kisimulnak,</a:t>
            </a:r>
            <a:r>
              <a:rPr lang="hu-HU" baseline="0" dirty="0"/>
              <a:t> </a:t>
            </a:r>
            <a:r>
              <a:rPr lang="hu-HU" dirty="0"/>
              <a:t>az arcszín egyenletes tónusúvá válik</a:t>
            </a:r>
            <a:r>
              <a:rPr lang="hu-HU" dirty="0" smtClean="0"/>
              <a:t>, </a:t>
            </a:r>
            <a:r>
              <a:rPr lang="hu-HU" dirty="0"/>
              <a:t>a bőr </a:t>
            </a:r>
            <a:r>
              <a:rPr lang="hu-HU" dirty="0" smtClean="0"/>
              <a:t>rugalmasabb </a:t>
            </a:r>
            <a:r>
              <a:rPr lang="hu-HU" dirty="0"/>
              <a:t>és elasztikusabb lesz. </a:t>
            </a:r>
          </a:p>
          <a:p>
            <a:endParaRPr lang="ru-RU" dirty="0"/>
          </a:p>
          <a:p>
            <a:r>
              <a:rPr lang="hu-HU" dirty="0"/>
              <a:t>H</a:t>
            </a:r>
            <a:r>
              <a:rPr lang="hu-HU" dirty="0" smtClean="0"/>
              <a:t>atóanyagok</a:t>
            </a:r>
            <a:r>
              <a:rPr lang="hu-HU" dirty="0"/>
              <a:t>: aloelevél-lé, </a:t>
            </a:r>
            <a:r>
              <a:rPr lang="hu-HU" dirty="0" err="1" smtClean="0"/>
              <a:t>jojoba</a:t>
            </a:r>
            <a:r>
              <a:rPr lang="hu-HU" dirty="0" smtClean="0"/>
              <a:t> </a:t>
            </a:r>
            <a:r>
              <a:rPr lang="hu-HU" dirty="0"/>
              <a:t>olaj, tengeri kollagén, panthenol, szkvalén, allantoin, kávékivonat, A- és E-vitaminok, acai bogyópor, hyaluronsav, B12-vitamin, algakivonat, kamillakivonat, argirelin.</a:t>
            </a:r>
          </a:p>
          <a:p>
            <a:endParaRPr lang="ru-RU" dirty="0"/>
          </a:p>
          <a:p>
            <a:r>
              <a:rPr lang="hu-HU" dirty="0"/>
              <a:t>Alkalmazása</a:t>
            </a:r>
            <a:r>
              <a:rPr lang="ru-RU" dirty="0"/>
              <a:t>: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Vigyen fel este a bőrére egy kevés krémet a </a:t>
            </a:r>
            <a:r>
              <a:rPr lang="hu-HU" dirty="0" smtClean="0"/>
              <a:t>masszázsvonalak </a:t>
            </a:r>
            <a:r>
              <a:rPr lang="hu-HU" dirty="0"/>
              <a:t>mentén.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7357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SPECIÁLIS ÁPOLÁS</a:t>
            </a:r>
            <a:endParaRPr lang="ru-RU" dirty="0"/>
          </a:p>
          <a:p>
            <a:endParaRPr lang="ru-RU" dirty="0"/>
          </a:p>
          <a:p>
            <a:r>
              <a:rPr lang="ru-RU" dirty="0"/>
              <a:t>Privilege </a:t>
            </a:r>
            <a:r>
              <a:rPr lang="hu-HU" dirty="0"/>
              <a:t>bőrradír kávéolajjal és </a:t>
            </a:r>
            <a:r>
              <a:rPr lang="hu-HU" dirty="0" smtClean="0"/>
              <a:t>kávékivonattal.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72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  <a:p>
            <a:r>
              <a:rPr lang="hu-HU" noProof="0" dirty="0"/>
              <a:t>Az intenzív sejtszintű anyagcsere – a fiatalos és friss bőr záloga. A bőrradír rendszeres használata segít eltávolítani </a:t>
            </a:r>
            <a:r>
              <a:rPr lang="hu-HU" noProof="0" dirty="0" smtClean="0"/>
              <a:t>a </a:t>
            </a:r>
            <a:r>
              <a:rPr lang="hu-HU" noProof="0" dirty="0"/>
              <a:t>bőr kérges, elpusztult  felső hámrétegét, és visszaadja a bőrnek az egészséges </a:t>
            </a:r>
            <a:r>
              <a:rPr lang="hu-HU" noProof="0" dirty="0" smtClean="0"/>
              <a:t>színt </a:t>
            </a:r>
            <a:r>
              <a:rPr lang="hu-HU" noProof="0" dirty="0"/>
              <a:t>és </a:t>
            </a:r>
            <a:r>
              <a:rPr lang="hu-HU" noProof="0" dirty="0" smtClean="0"/>
              <a:t>a simaságot</a:t>
            </a:r>
            <a:r>
              <a:rPr lang="hu-HU" noProof="0" dirty="0"/>
              <a:t>. A bőrradír alkalmazása serkenti a hámsejtek megújulásának folyamatát. A finoman őrölt dióhéj és a kávébab gondoskodnak a bőr kíméletes polírozásáról – a bőr felsértése és károsítása nélkül.</a:t>
            </a:r>
          </a:p>
          <a:p>
            <a:endParaRPr lang="hu-HU" noProof="0" dirty="0"/>
          </a:p>
          <a:p>
            <a:r>
              <a:rPr lang="hu-HU" noProof="0" dirty="0"/>
              <a:t>Hatóanyagok : aloelevél-lé, kávéolaj, dióhéj, őrölt koriander, kollagén, kávékivonat, hyaluronsav, kamillavirág-kivonat.</a:t>
            </a:r>
          </a:p>
          <a:p>
            <a:endParaRPr lang="hu-HU" noProof="0" dirty="0"/>
          </a:p>
          <a:p>
            <a:r>
              <a:rPr lang="hu-HU" noProof="0" dirty="0"/>
              <a:t>Alkalmazása:</a:t>
            </a:r>
          </a:p>
          <a:p>
            <a:endParaRPr lang="hu-HU" noProof="0" dirty="0"/>
          </a:p>
          <a:p>
            <a:r>
              <a:rPr lang="hu-HU" noProof="0" dirty="0"/>
              <a:t>Vigye fel a bőrradírt az előzetesen arctejjel 3-5 percig átmosott és további 1-2 percig kézzel átmasszírozott bőrre. Bőséges vízzel öblítse </a:t>
            </a:r>
            <a:r>
              <a:rPr lang="hu-HU" noProof="0" dirty="0" smtClean="0"/>
              <a:t>le. </a:t>
            </a:r>
            <a:r>
              <a:rPr lang="hu-HU" noProof="0" dirty="0"/>
              <a:t>Az eljárás a bőr érzékenységétől függően hetente 1-2 alkalommal ajánlott,.</a:t>
            </a:r>
          </a:p>
          <a:p>
            <a:r>
              <a:rPr lang="hu-HU" noProof="0" dirty="0"/>
              <a:t>A tisztítást jobb esténként elvégezni. Ha </a:t>
            </a:r>
            <a:r>
              <a:rPr lang="hu-HU" noProof="0" dirty="0" smtClean="0"/>
              <a:t>lehetséges, </a:t>
            </a:r>
            <a:r>
              <a:rPr lang="hu-HU" noProof="0" dirty="0"/>
              <a:t>a kiegészítő arctisztítást ne végezze el közvetlenül azelőtt, hogy a szabad levegőre megy.</a:t>
            </a:r>
          </a:p>
          <a:p>
            <a:endParaRPr lang="hu-HU" noProof="0" dirty="0"/>
          </a:p>
          <a:p>
            <a:endParaRPr lang="hu-H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507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30175" y="1077913"/>
            <a:ext cx="3878263" cy="2908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61950" y="4148138"/>
            <a:ext cx="2892425" cy="339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980" tIns="33490" rIns="66980" bIns="334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ru-RU" noProof="0" dirty="0"/>
          </a:p>
          <a:p>
            <a:pPr eaLnBrk="1" hangingPunct="1">
              <a:spcBef>
                <a:spcPct val="0"/>
              </a:spcBef>
            </a:pPr>
            <a:endParaRPr lang="hu-HU" altLang="ru-RU" noProof="0" dirty="0"/>
          </a:p>
          <a:p>
            <a:pPr eaLnBrk="1" hangingPunct="1">
              <a:spcBef>
                <a:spcPct val="0"/>
              </a:spcBef>
            </a:pPr>
            <a:r>
              <a:rPr lang="hu-HU" altLang="ru-RU" noProof="0" dirty="0"/>
              <a:t>Egy példa az intenzív bőrápolási programra. Ez a program az aktív hatóanyagok alkalmazásával történő speciális bőrápolásnak köszönhetően hatékonyan támogatja az öregedés lassítását, a szépség és </a:t>
            </a:r>
            <a:r>
              <a:rPr lang="hu-HU" altLang="ru-RU" noProof="0" dirty="0" smtClean="0"/>
              <a:t>a fiatalság </a:t>
            </a:r>
            <a:r>
              <a:rPr lang="hu-HU" altLang="ru-RU" noProof="0" dirty="0"/>
              <a:t>megőrzését.</a:t>
            </a: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2047875" y="8186738"/>
            <a:ext cx="1568450" cy="430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980" tIns="33490" rIns="66980" bIns="33490"/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69F671A-FC2D-414F-B453-32A72E3E14A4}" type="slidenum">
              <a:rPr lang="ru-RU" altLang="ru-RU" smtClean="0">
                <a:solidFill>
                  <a:srgbClr val="000000"/>
                </a:solidFill>
              </a:rPr>
              <a:pPr/>
              <a:t>36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046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48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dirty="0"/>
              <a:t>A bőr nagyon összetett szerv, amelyben igen sok biokémiai folyamat megy végbe egyidejűleg.</a:t>
            </a:r>
          </a:p>
          <a:p>
            <a:r>
              <a:rPr lang="hu-HU" b="0" dirty="0"/>
              <a:t>Természetesen nem fogjuk részletesen megvizsgálni a bőr felépítését, hanem </a:t>
            </a:r>
            <a:r>
              <a:rPr lang="hu-HU" b="1" dirty="0"/>
              <a:t>csak arról beszélünk, ami a kozmetikumok kiválasztásánál fontos lehet. </a:t>
            </a:r>
          </a:p>
          <a:p>
            <a:endParaRPr lang="hu-HU" dirty="0"/>
          </a:p>
          <a:p>
            <a:r>
              <a:rPr lang="hu-HU" dirty="0"/>
              <a:t>A bőr három fő részből áll:</a:t>
            </a:r>
          </a:p>
          <a:p>
            <a:r>
              <a:rPr lang="hu-HU" dirty="0"/>
              <a:t>Epidermisz (felhám), ez a külső látható felület</a:t>
            </a:r>
          </a:p>
          <a:p>
            <a:r>
              <a:rPr lang="hu-HU" dirty="0"/>
              <a:t>Derma (az irha), ahol a legtöbb korral kapcsolatos változás történik</a:t>
            </a:r>
          </a:p>
          <a:p>
            <a:r>
              <a:rPr lang="hu-HU" dirty="0"/>
              <a:t>Bőr alatti zsírszövet.</a:t>
            </a:r>
          </a:p>
          <a:p>
            <a:endParaRPr lang="hu-HU" dirty="0"/>
          </a:p>
          <a:p>
            <a:r>
              <a:rPr lang="hu-HU" dirty="0"/>
              <a:t>Noha a szervezet számára természetesen minden bőrréteg fontos, részletesebben csak az első két rétegről beszélünk – a felhámról és az irháról.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2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noProof="0" dirty="0"/>
              <a:t>A bőr felső rétege – a felhám vagy epidermisz</a:t>
            </a:r>
          </a:p>
          <a:p>
            <a:endParaRPr lang="hu-HU" noProof="0" dirty="0"/>
          </a:p>
          <a:p>
            <a:r>
              <a:rPr lang="hu-HU" noProof="0" dirty="0"/>
              <a:t>A felhámot a saját bőrsejtjeink alkotják. </a:t>
            </a:r>
          </a:p>
          <a:p>
            <a:r>
              <a:rPr lang="hu-HU" noProof="0" dirty="0"/>
              <a:t>Az epidermisz mélyebb rétegeiből a sejtek lassan felfelé mozognak. </a:t>
            </a:r>
          </a:p>
          <a:p>
            <a:r>
              <a:rPr lang="hu-HU" noProof="0" dirty="0"/>
              <a:t>A sejtek eredetileg gömb alakúak, és sok értékes tápanyagot tartalmaznak. Ahogy a sejtek felfelé mozognak a bőrben, fokozatosan elveszítik ezeket a tápanyagokat, lapossá válnak, pikkelyesednek, végül leperegnek. Az egész folyamat a sejtek születésétől a lehámlásig </a:t>
            </a:r>
            <a:r>
              <a:rPr lang="hu-HU" b="1" noProof="0" dirty="0"/>
              <a:t>átlagosan  28 napot </a:t>
            </a:r>
            <a:r>
              <a:rPr lang="hu-HU" noProof="0" dirty="0"/>
              <a:t>tesz ki. A felső réteg lehámlásakor bonyolult szabályozó folyamatok indítják be az újabb sejtek képződését.</a:t>
            </a:r>
          </a:p>
          <a:p>
            <a:endParaRPr lang="hu-HU" b="1" noProof="0" dirty="0"/>
          </a:p>
          <a:p>
            <a:r>
              <a:rPr lang="hu-HU" b="1" noProof="0" dirty="0"/>
              <a:t>Fontos: az életkor előrehaladtával a sejtmegújulási folyamat lelassul, és a fiatalos bőr megőrzéséhez külső segítséget kell igénybe vennünk a bőr hámlasztásához. </a:t>
            </a:r>
          </a:p>
          <a:p>
            <a:endParaRPr lang="hu-HU" noProof="0" dirty="0"/>
          </a:p>
          <a:p>
            <a:r>
              <a:rPr lang="hu-HU" noProof="0" dirty="0"/>
              <a:t>A bőrünk felszínén egy szabad szemmel nem látható ún. </a:t>
            </a:r>
            <a:r>
              <a:rPr lang="hu-HU" i="1" noProof="0" dirty="0"/>
              <a:t>hidrolipid</a:t>
            </a:r>
            <a:r>
              <a:rPr lang="hu-HU" noProof="0" dirty="0"/>
              <a:t> réteg van. (víz-zsír). </a:t>
            </a:r>
          </a:p>
          <a:p>
            <a:endParaRPr lang="hu-HU" noProof="0" dirty="0"/>
          </a:p>
          <a:p>
            <a:r>
              <a:rPr lang="hu-HU" noProof="0" dirty="0"/>
              <a:t>Ez a film védi a bőrt a kiszáradástól és a mikrobáktól. Nem megfelelő bőrápolás vagy nem minőségi kozmetikumok használata esetén, vagy agresszív tisztálkodószerek használatakor a  hidrolipid védőréteg megsérülhet. Ennek eredményeképpen a bőr kiszárad, dehidratálódik, fakóvá válik, és apró ráncok jelenhetnek meg rajta.</a:t>
            </a:r>
          </a:p>
          <a:p>
            <a:endParaRPr lang="hu-HU" noProof="0" dirty="0"/>
          </a:p>
          <a:p>
            <a:r>
              <a:rPr lang="hu-HU" b="1" noProof="0" dirty="0"/>
              <a:t>Fontos</a:t>
            </a:r>
            <a:r>
              <a:rPr lang="hu-HU" noProof="0" dirty="0"/>
              <a:t>: bizonyára érthető, hogy a hidrolipid védőréteg milyen fontos szerepet játszik a szép és fiatalos bőr megőrzésében. </a:t>
            </a:r>
            <a:r>
              <a:rPr lang="hu-HU" b="1" noProof="0" dirty="0"/>
              <a:t>Ezért a kozmetikumok kiválasztásánál csak olyan minőségi termékek mellett döntsünk, amelyek nem tartalmaznak agresszív összetevőket! A kozmetikumoknak (különösen a nappali felhasználásúaknak) elsődleges feladata nem a védőréteg eltávolítása, hanem a bőr védekező funkciójának erősítése. </a:t>
            </a:r>
          </a:p>
          <a:p>
            <a:endParaRPr lang="hu-HU" noProof="0" dirty="0"/>
          </a:p>
          <a:p>
            <a:endParaRPr lang="hu-H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70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noProof="0" dirty="0"/>
              <a:t>Fontos</a:t>
            </a:r>
            <a:r>
              <a:rPr lang="hu-HU" noProof="0" dirty="0"/>
              <a:t>: a kozmetikumok kiválasztását ne csak a bőrfelületen ható termékekre korlátozzuk (hidratálók, napvédők, hámtáplálók), hanem válasszunk olyan termékeket is, amelyek a bőr mélyebb rétegeibe is </a:t>
            </a:r>
            <a:r>
              <a:rPr lang="hu-HU" noProof="0" dirty="0" smtClean="0"/>
              <a:t>behatolnak</a:t>
            </a:r>
            <a:r>
              <a:rPr lang="hu-HU" noProof="0" dirty="0"/>
              <a:t>. </a:t>
            </a:r>
            <a:r>
              <a:rPr lang="hu-HU" b="1" noProof="0" dirty="0"/>
              <a:t>Ilyenek például a peptideket is tartalmazó készítmények (a modern kozmetikai </a:t>
            </a:r>
            <a:r>
              <a:rPr lang="hu-HU" b="1" noProof="0" dirty="0" smtClean="0"/>
              <a:t>piac </a:t>
            </a:r>
            <a:r>
              <a:rPr lang="hu-HU" b="1" noProof="0" dirty="0"/>
              <a:t>divattrendje).</a:t>
            </a:r>
          </a:p>
          <a:p>
            <a:endParaRPr lang="hu-HU" noProof="0" dirty="0"/>
          </a:p>
          <a:p>
            <a:r>
              <a:rPr lang="hu-HU" noProof="0" dirty="0"/>
              <a:t>A peptidek kis molekulaméretű (nagyon rövid aminosavláncú) vegyületek, amelyek képesek mélyen a bőr rétegeibe hatolni. Fontos szerepük van a sejtek közti információ-átadásban, például </a:t>
            </a:r>
            <a:r>
              <a:rPr lang="hu-HU" b="1" noProof="0" dirty="0"/>
              <a:t>segítségükkel adódik át a sejtmegújítási jelzése (fiatalítás).</a:t>
            </a:r>
          </a:p>
          <a:p>
            <a:endParaRPr lang="hu-HU" b="1" noProof="0" dirty="0"/>
          </a:p>
          <a:p>
            <a:r>
              <a:rPr lang="hu-HU" noProof="0" dirty="0"/>
              <a:t>A második bőrréteg az irha.</a:t>
            </a:r>
          </a:p>
          <a:p>
            <a:r>
              <a:rPr lang="hu-HU" noProof="0" dirty="0"/>
              <a:t>A korral járó változások zöme itt történik.</a:t>
            </a:r>
          </a:p>
          <a:p>
            <a:r>
              <a:rPr lang="hu-HU" noProof="0" dirty="0"/>
              <a:t>Természetesen, ennek is bonyolult a felépítése – itt helyezkednek el a verejték- és faggyúmirigyek, és a felhám alsó részét tápláló véredények.</a:t>
            </a:r>
          </a:p>
          <a:p>
            <a:endParaRPr lang="hu-HU" noProof="0" dirty="0"/>
          </a:p>
          <a:p>
            <a:r>
              <a:rPr lang="hu-HU" noProof="0" dirty="0"/>
              <a:t>A bőrápolás lényegének megértéséhez fontos </a:t>
            </a:r>
            <a:r>
              <a:rPr lang="hu-HU" noProof="0" dirty="0" smtClean="0"/>
              <a:t>megismerni a </a:t>
            </a:r>
            <a:r>
              <a:rPr lang="hu-HU" noProof="0" dirty="0"/>
              <a:t>bőr három fő összetevőjének a szerepét. Ezek:  az elasztinszálak, amik a bőr rugalmasságáért és nyújthatóságáért felelősek, a kollagénszálak, amik a bőr tartószerkezetei is egyben és a rugalmasságot biztosítják, valamint a </a:t>
            </a:r>
            <a:r>
              <a:rPr lang="hu-HU" noProof="0" dirty="0" smtClean="0"/>
              <a:t>hyaluronsav, </a:t>
            </a:r>
            <a:r>
              <a:rPr lang="hu-HU" noProof="0" dirty="0"/>
              <a:t>ami a bőrünk </a:t>
            </a:r>
            <a:r>
              <a:rPr lang="hu-HU" noProof="0" dirty="0" smtClean="0"/>
              <a:t>víztartalmát </a:t>
            </a:r>
            <a:r>
              <a:rPr lang="hu-HU" noProof="0" dirty="0"/>
              <a:t>és rugalmasságát tartja </a:t>
            </a:r>
            <a:r>
              <a:rPr lang="hu-HU" noProof="0" dirty="0" smtClean="0"/>
              <a:t>fenn </a:t>
            </a:r>
            <a:r>
              <a:rPr lang="hu-HU" noProof="0" dirty="0"/>
              <a:t>nagymértékű vízmegkötő képességével (1 </a:t>
            </a:r>
            <a:r>
              <a:rPr lang="hu-HU" noProof="0" dirty="0" smtClean="0"/>
              <a:t>hyaluronsav </a:t>
            </a:r>
            <a:r>
              <a:rPr lang="hu-HU" noProof="0" dirty="0"/>
              <a:t>molekula  500 vízmolekulát képes megkötni).</a:t>
            </a:r>
          </a:p>
          <a:p>
            <a:endParaRPr lang="hu-HU" noProof="0" dirty="0"/>
          </a:p>
          <a:p>
            <a:r>
              <a:rPr lang="hu-HU" noProof="0" dirty="0"/>
              <a:t>A </a:t>
            </a:r>
            <a:r>
              <a:rPr lang="hu-HU" noProof="0" dirty="0" smtClean="0"/>
              <a:t>rugós </a:t>
            </a:r>
            <a:r>
              <a:rPr lang="hu-HU" noProof="0" dirty="0"/>
              <a:t>kanapé példájával élve: a váz az elasztinszál és a kollagén. Amíg a matrac új, könnyedén visszanyeri eredeti formáját, az idő múlásával azonban ez egyre nehezebbé válik, a matrac deformálódik. A kollagénszálak elveszítik kollagéntartalmukat, a bőrön megjelennek a ráncok. </a:t>
            </a:r>
          </a:p>
          <a:p>
            <a:endParaRPr lang="hu-HU" b="1" noProof="0" dirty="0"/>
          </a:p>
          <a:p>
            <a:r>
              <a:rPr lang="hu-HU" b="1" noProof="0" dirty="0"/>
              <a:t>FONTOS</a:t>
            </a:r>
            <a:r>
              <a:rPr lang="hu-HU" noProof="0" dirty="0"/>
              <a:t>, hogy az öregedésgátló krémek elérjék a bőr mély rétegeit is, és olyan hatóanyagokat tartalmaznak, amelyek serkentik a kollagén termelődését. A hyaluronsav szintén fontos szerepet játszik a bőr nedvességének pótlásában és rugalmasságának megőrzésében.</a:t>
            </a:r>
          </a:p>
          <a:p>
            <a:endParaRPr lang="hu-HU" noProof="0" dirty="0"/>
          </a:p>
          <a:p>
            <a:endParaRPr lang="hu-H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37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Külön érdemes foglakozni a szem körüli bőrrel.</a:t>
            </a:r>
          </a:p>
          <a:p>
            <a:endParaRPr lang="ru-RU" b="1" dirty="0"/>
          </a:p>
          <a:p>
            <a:r>
              <a:rPr lang="hu-HU" dirty="0"/>
              <a:t>A szem körüli bőrterületen:</a:t>
            </a:r>
          </a:p>
          <a:p>
            <a:r>
              <a:rPr lang="hu-HU" dirty="0"/>
              <a:t>Majdnem hiányzik a bőr alatti zsírszövet</a:t>
            </a:r>
            <a:r>
              <a:rPr lang="ru-RU" dirty="0"/>
              <a:t>;</a:t>
            </a:r>
            <a:endParaRPr lang="hu-HU" dirty="0"/>
          </a:p>
          <a:p>
            <a:r>
              <a:rPr lang="hu-HU" dirty="0"/>
              <a:t>Kevés a faggyú- és könnymirigy</a:t>
            </a:r>
            <a:r>
              <a:rPr lang="en-GB" dirty="0"/>
              <a:t>;</a:t>
            </a:r>
            <a:endParaRPr lang="ru-RU" dirty="0"/>
          </a:p>
          <a:p>
            <a:r>
              <a:rPr lang="hu-HU" altLang="ru-RU" sz="1200" dirty="0">
                <a:latin typeface="+mn-lt"/>
                <a:cs typeface="Helvetica" panose="020B0604020202020204" pitchFamily="34" charset="0"/>
              </a:rPr>
              <a:t>Kevés a kollagén- és elasztinszál</a:t>
            </a:r>
            <a:r>
              <a:rPr lang="ru-RU" dirty="0"/>
              <a:t>;</a:t>
            </a:r>
          </a:p>
          <a:p>
            <a:r>
              <a:rPr lang="hu-HU" altLang="ru-RU" sz="1200" dirty="0">
                <a:latin typeface="+mn-lt"/>
                <a:cs typeface="Helvetica" panose="020B0604020202020204" pitchFamily="34" charset="0"/>
              </a:rPr>
              <a:t>Éjszaka a bőr alatti folyadék felgyülemlése „táskásodást” okozhat</a:t>
            </a:r>
            <a:r>
              <a:rPr lang="en-GB" altLang="ru-RU" sz="1200" dirty="0">
                <a:latin typeface="+mn-lt"/>
                <a:cs typeface="Helvetica" panose="020B0604020202020204" pitchFamily="34" charset="0"/>
              </a:rPr>
              <a:t>;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ru-RU" sz="1200" dirty="0">
                <a:latin typeface="+mn-lt"/>
                <a:cs typeface="Helvetica" panose="020B0604020202020204" pitchFamily="34" charset="0"/>
              </a:rPr>
              <a:t>A folyamatos arcmozgások hamarabb okoznak ráncosodást.</a:t>
            </a:r>
            <a:r>
              <a:rPr lang="ru-RU" altLang="ru-RU" sz="1200" dirty="0">
                <a:latin typeface="+mn-lt"/>
                <a:cs typeface="Helvetica" panose="020B0604020202020204" pitchFamily="34" charset="0"/>
              </a:rPr>
              <a:t> </a:t>
            </a:r>
          </a:p>
          <a:p>
            <a:endParaRPr lang="ru-RU" dirty="0"/>
          </a:p>
          <a:p>
            <a:endParaRPr lang="ru-RU" dirty="0"/>
          </a:p>
          <a:p>
            <a:r>
              <a:rPr lang="en-GB" b="1" dirty="0"/>
              <a:t>Fontos</a:t>
            </a:r>
            <a:r>
              <a:rPr lang="hu-HU" b="1" dirty="0"/>
              <a:t>:</a:t>
            </a:r>
            <a:r>
              <a:rPr lang="hu-HU" b="1" baseline="0" dirty="0"/>
              <a:t> a</a:t>
            </a:r>
            <a:r>
              <a:rPr lang="hu-HU" b="1" dirty="0"/>
              <a:t> szem körüli bőrfelület kitüntetett figyelmet érdemel</a:t>
            </a:r>
            <a:r>
              <a:rPr lang="hu-HU" dirty="0"/>
              <a:t>. Ezért </a:t>
            </a:r>
            <a:r>
              <a:rPr lang="hu-HU" dirty="0" smtClean="0"/>
              <a:t>fejlesztették </a:t>
            </a:r>
            <a:r>
              <a:rPr lang="hu-HU" dirty="0"/>
              <a:t>ki speciálisan a szemkörnyéki bőr ápolására szánt krémeket és szérumokat. Ezek a kozmetikumok </a:t>
            </a:r>
            <a:r>
              <a:rPr lang="hu-HU" dirty="0" smtClean="0"/>
              <a:t>célzottan </a:t>
            </a:r>
            <a:r>
              <a:rPr lang="hu-HU" dirty="0"/>
              <a:t>erre a területre hatnak, csökkentik a puffadást, csökkentik a szem körüli sötét karikákat, kisimítják a ráncokat.  Az első mimikai ráncok -  a szarkalábak - szintén a szem körül jelennek meg. Fontos, hogy a szemkörnyéki bőr ápolására szolgáló kozmetikumok olyan </a:t>
            </a:r>
            <a:r>
              <a:rPr lang="hu-HU" dirty="0" smtClean="0"/>
              <a:t>összetevőket </a:t>
            </a:r>
            <a:r>
              <a:rPr lang="hu-HU" dirty="0"/>
              <a:t>tartalmazzanak, amik ellazítják az arcmimikát. </a:t>
            </a:r>
          </a:p>
          <a:p>
            <a:endParaRPr lang="hu-HU" b="1" dirty="0"/>
          </a:p>
          <a:p>
            <a:r>
              <a:rPr lang="hu-HU" b="1" dirty="0"/>
              <a:t>Például az argirelin peptid</a:t>
            </a:r>
            <a:endParaRPr lang="ru-RU" dirty="0"/>
          </a:p>
          <a:p>
            <a:r>
              <a:rPr lang="hu-HU" dirty="0"/>
              <a:t>Az </a:t>
            </a:r>
            <a:r>
              <a:rPr lang="hu-HU" dirty="0" err="1" smtClean="0"/>
              <a:t>argirelin</a:t>
            </a:r>
            <a:r>
              <a:rPr lang="hu-HU" dirty="0" smtClean="0"/>
              <a:t> </a:t>
            </a:r>
            <a:r>
              <a:rPr lang="hu-HU" dirty="0"/>
              <a:t>egy izomlazító peptid. A mimikai aktivitás csökkentésével kisimítja a ráncokat. Az argirelin nem változtatja meg az arc természetes kifejezését, és nem gátolja meg teljesen az arcmimikát.. Az argirelin segíti a kötőszövet szerkezetének átalakítását, szó szerint visszaadja a bőr fiatalságát és szépségét.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605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És itt az ideje, hogy beszéljünk a nőket és </a:t>
            </a:r>
            <a:r>
              <a:rPr lang="hu-HU" dirty="0" smtClean="0"/>
              <a:t>a férfiakat </a:t>
            </a:r>
            <a:r>
              <a:rPr lang="hu-HU" dirty="0"/>
              <a:t>egyaránt érintő igen kellemetlen folyamatról, a bőr öregedéséről. A </a:t>
            </a:r>
            <a:r>
              <a:rPr lang="hu-HU" dirty="0" smtClean="0"/>
              <a:t>bőr öregedésének </a:t>
            </a:r>
            <a:r>
              <a:rPr lang="hu-HU" dirty="0"/>
              <a:t>egyik legfőbb okozói a szabadgyökök, amik a szervezetünkben a káros környezeti tényezők, a helytelen életmód és a stressz hatására képződnek.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76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De van mód segíteni ezen – az antioxidánsok segítségével. Ezek pl. az A-, E-, C-vitaminok, a szelén, </a:t>
            </a:r>
            <a:r>
              <a:rPr lang="hu-HU" dirty="0" smtClean="0"/>
              <a:t>a </a:t>
            </a:r>
            <a:r>
              <a:rPr lang="hu-HU" dirty="0" err="1" smtClean="0"/>
              <a:t>Q10</a:t>
            </a:r>
            <a:r>
              <a:rPr lang="hu-HU" dirty="0" smtClean="0"/>
              <a:t> </a:t>
            </a:r>
            <a:r>
              <a:rPr lang="hu-HU" dirty="0"/>
              <a:t>koenzim és más </a:t>
            </a:r>
            <a:r>
              <a:rPr lang="hu-HU" dirty="0" smtClean="0"/>
              <a:t>hatóanyagok.</a:t>
            </a:r>
            <a:endParaRPr lang="hu-HU" dirty="0"/>
          </a:p>
          <a:p>
            <a:endParaRPr lang="hu-HU" dirty="0"/>
          </a:p>
          <a:p>
            <a:r>
              <a:rPr lang="hu-HU" dirty="0"/>
              <a:t>Fontos, hogy ne csak a napi étrendünk, hanem a kozmetikai </a:t>
            </a:r>
            <a:r>
              <a:rPr lang="hu-HU" dirty="0" smtClean="0"/>
              <a:t>termékeink </a:t>
            </a:r>
            <a:r>
              <a:rPr lang="hu-HU" dirty="0"/>
              <a:t>is legyenek gazdagok antioxidánsokban. Ez a </a:t>
            </a:r>
            <a:r>
              <a:rPr lang="hu-HU" dirty="0" smtClean="0"/>
              <a:t>kulcsa </a:t>
            </a:r>
            <a:r>
              <a:rPr lang="hu-HU" dirty="0"/>
              <a:t>a fiatalos és egészséges bőr megőrzésének!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A9BF-B750-4573-B867-64AA9014CE7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2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96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2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58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8/16/2018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965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5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30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01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15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85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81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87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3EE1-271A-4DFC-9C70-0D24AA718D4D}" type="datetimeFigureOut">
              <a:rPr lang="ru-RU" smtClean="0"/>
              <a:t>16.08.2018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77FB3-FEF3-4EB2-AD4C-6692E8E74A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www.vichyconsult.ru/local/ru-ru/sections/dossiers/img/comprendre8_5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91510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34" dirty="0">
                <a:solidFill>
                  <a:srgbClr val="000113"/>
                </a:solidFill>
                <a:latin typeface="Arial"/>
                <a:cs typeface="Arial"/>
              </a:rPr>
              <a:t>3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5" name="TextBox 14"/>
          <p:cNvSpPr txBox="1"/>
          <p:nvPr/>
        </p:nvSpPr>
        <p:spPr>
          <a:xfrm>
            <a:off x="3688826" y="1419989"/>
            <a:ext cx="44718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A természet legfőbb titka</a:t>
            </a:r>
            <a:endParaRPr lang="en-US" sz="3200" b="1" dirty="0"/>
          </a:p>
          <a:p>
            <a:endParaRPr lang="hu-HU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88826" y="2512087"/>
            <a:ext cx="4984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A nőket körüllengő titokzatosságot évszázadok óta kutatják, de a nőiesség igazi ereje a megihletés képességében rejlik.  A nők legfőbb titka a természetes, időtlen szépség.  Ennek mágikus ereje mindig is foglakoztatta és lenyűgözte az embereket, ezért is keresik a tudósok, kutatók és szakértők évszázadok óta a választ az örök kérdésre, hogy miként lehet megőrizni a fiatalságot.</a:t>
            </a:r>
          </a:p>
        </p:txBody>
      </p:sp>
    </p:spTree>
    <p:extLst>
      <p:ext uri="{BB962C8B-B14F-4D97-AF65-F5344CB8AC3E}">
        <p14:creationId xmlns:p14="http://schemas.microsoft.com/office/powerpoint/2010/main" val="3047050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4768453" y="795337"/>
            <a:ext cx="4146947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sz="1050" b="1" i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sz="1050" b="1" i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Ezek az arcbőr legkevésbé </a:t>
            </a:r>
            <a:r>
              <a:rPr lang="en-US" altLang="ru-RU" sz="2100" dirty="0">
                <a:latin typeface="+mn-lt"/>
                <a:cs typeface="Helvetica" panose="020B0604020202020204" pitchFamily="34" charset="0"/>
              </a:rPr>
              <a:t>meg</a:t>
            </a: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nyúló  vonalai 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 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Ha a kozmetikai terméket a masszázsvonalak mentén hordjuk fel a bőrre, megelőzhető a korai ráncok kialakulása és a bőr megereszkedése.</a:t>
            </a: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altLang="ru-RU" b="1" i="1" dirty="0">
              <a:solidFill>
                <a:srgbClr val="0066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671" y="5886450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BŐRÁPOLÁS</a:t>
            </a:r>
            <a:r>
              <a:rPr lang="ru-R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: </a:t>
            </a: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AZ ARC MASSZÁZSVONALAI</a:t>
            </a:r>
            <a:endParaRPr lang="ru-RU" altLang="ru-RU" sz="1950" b="1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9837"/>
            <a:ext cx="3957403" cy="54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810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4624154"/>
              </p:ext>
            </p:extLst>
          </p:nvPr>
        </p:nvGraphicFramePr>
        <p:xfrm>
          <a:off x="16621" y="1542916"/>
          <a:ext cx="4796981" cy="3090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95456065"/>
              </p:ext>
            </p:extLst>
          </p:nvPr>
        </p:nvGraphicFramePr>
        <p:xfrm>
          <a:off x="4367213" y="1537692"/>
          <a:ext cx="4348117" cy="3078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023048" y="761799"/>
            <a:ext cx="98328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Reggel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:</a:t>
            </a: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6075438" y="702514"/>
            <a:ext cx="7045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Este</a:t>
            </a:r>
            <a:r>
              <a:rPr lang="ru-RU" altLang="ru-RU" dirty="0">
                <a:latin typeface="Arial" panose="020B0604020202020204" pitchFamily="34" charset="0"/>
                <a:cs typeface="Helvetica" panose="020B0604020202020204" pitchFamily="34" charset="0"/>
              </a:rPr>
              <a:t>:</a:t>
            </a:r>
            <a:endParaRPr lang="ru-RU" altLang="ru-RU" dirty="0">
              <a:cs typeface="Helvetica" panose="020B0604020202020204" pitchFamily="34" charset="0"/>
            </a:endParaRP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620336" y="4963716"/>
            <a:ext cx="21494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ru-RU" altLang="ru-RU" sz="2000" dirty="0">
                <a:cs typeface="Helvetica" panose="020B0604020202020204" pitchFamily="34" charset="0"/>
              </a:rPr>
              <a:t>+ </a:t>
            </a:r>
            <a:r>
              <a:rPr lang="hu-HU" altLang="ru-RU" sz="2000" dirty="0">
                <a:cs typeface="Helvetica" panose="020B0604020202020204" pitchFamily="34" charset="0"/>
              </a:rPr>
              <a:t>Kiegészítő ápolás</a:t>
            </a:r>
            <a:endParaRPr lang="ru-RU" altLang="ru-RU" sz="2000" dirty="0">
              <a:cs typeface="Helvetica" panose="020B0604020202020204" pitchFamily="34" charset="0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773311" y="5899591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BŐRÁPOLÁS: AZ ÁPOLÁS RENDJE A NAP FOLYAMÁN</a:t>
            </a:r>
            <a:endParaRPr lang="ru-RU" altLang="ru-RU" sz="1950" b="1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478695" y="1195987"/>
            <a:ext cx="2171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+ </a:t>
            </a: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Kiegészítő ápolás</a:t>
            </a:r>
            <a:endParaRPr lang="ru-RU" altLang="ru-RU" sz="2100" dirty="0">
              <a:latin typeface="+mn-lt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69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78591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129" dirty="0">
                <a:solidFill>
                  <a:srgbClr val="000113"/>
                </a:solidFill>
                <a:latin typeface="Arial"/>
                <a:cs typeface="Arial"/>
              </a:rPr>
              <a:t>4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1115267" y="5931154"/>
            <a:ext cx="5646456" cy="99048"/>
          </a:xfrm>
          <a:custGeom>
            <a:avLst/>
            <a:gdLst/>
            <a:ahLst/>
            <a:cxnLst/>
            <a:rect l="l" t="t" r="r" b="b"/>
            <a:pathLst>
              <a:path w="4995545" h="87629">
                <a:moveTo>
                  <a:pt x="4994998" y="0"/>
                </a:moveTo>
                <a:lnTo>
                  <a:pt x="0" y="0"/>
                </a:lnTo>
                <a:lnTo>
                  <a:pt x="0" y="87299"/>
                </a:lnTo>
                <a:lnTo>
                  <a:pt x="4994998" y="87299"/>
                </a:lnTo>
                <a:lnTo>
                  <a:pt x="49949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1114113" y="5704822"/>
            <a:ext cx="1945792" cy="94024"/>
          </a:xfrm>
          <a:custGeom>
            <a:avLst/>
            <a:gdLst/>
            <a:ahLst/>
            <a:cxnLst/>
            <a:rect l="l" t="t" r="r" b="b"/>
            <a:pathLst>
              <a:path w="1721485" h="83185">
                <a:moveTo>
                  <a:pt x="53936" y="1371"/>
                </a:moveTo>
                <a:lnTo>
                  <a:pt x="35648" y="1371"/>
                </a:lnTo>
                <a:lnTo>
                  <a:pt x="0" y="81368"/>
                </a:lnTo>
                <a:lnTo>
                  <a:pt x="18973" y="81368"/>
                </a:lnTo>
                <a:lnTo>
                  <a:pt x="26060" y="64223"/>
                </a:lnTo>
                <a:lnTo>
                  <a:pt x="82045" y="64223"/>
                </a:lnTo>
                <a:lnTo>
                  <a:pt x="75763" y="50177"/>
                </a:lnTo>
                <a:lnTo>
                  <a:pt x="31991" y="50177"/>
                </a:lnTo>
                <a:lnTo>
                  <a:pt x="44678" y="19545"/>
                </a:lnTo>
                <a:lnTo>
                  <a:pt x="62064" y="19545"/>
                </a:lnTo>
                <a:lnTo>
                  <a:pt x="53936" y="1371"/>
                </a:lnTo>
                <a:close/>
              </a:path>
              <a:path w="1721485" h="83185">
                <a:moveTo>
                  <a:pt x="82045" y="64223"/>
                </a:moveTo>
                <a:lnTo>
                  <a:pt x="63195" y="64223"/>
                </a:lnTo>
                <a:lnTo>
                  <a:pt x="70281" y="81368"/>
                </a:lnTo>
                <a:lnTo>
                  <a:pt x="89712" y="81368"/>
                </a:lnTo>
                <a:lnTo>
                  <a:pt x="82045" y="64223"/>
                </a:lnTo>
                <a:close/>
              </a:path>
              <a:path w="1721485" h="83185">
                <a:moveTo>
                  <a:pt x="62064" y="19545"/>
                </a:moveTo>
                <a:lnTo>
                  <a:pt x="44678" y="19545"/>
                </a:lnTo>
                <a:lnTo>
                  <a:pt x="57365" y="50177"/>
                </a:lnTo>
                <a:lnTo>
                  <a:pt x="75763" y="50177"/>
                </a:lnTo>
                <a:lnTo>
                  <a:pt x="62064" y="19545"/>
                </a:lnTo>
                <a:close/>
              </a:path>
              <a:path w="1721485" h="83185">
                <a:moveTo>
                  <a:pt x="159092" y="1371"/>
                </a:moveTo>
                <a:lnTo>
                  <a:pt x="143789" y="1371"/>
                </a:lnTo>
                <a:lnTo>
                  <a:pt x="143789" y="81368"/>
                </a:lnTo>
                <a:lnTo>
                  <a:pt x="162064" y="81368"/>
                </a:lnTo>
                <a:lnTo>
                  <a:pt x="162064" y="32804"/>
                </a:lnTo>
                <a:lnTo>
                  <a:pt x="184845" y="32804"/>
                </a:lnTo>
                <a:lnTo>
                  <a:pt x="159092" y="1371"/>
                </a:lnTo>
                <a:close/>
              </a:path>
              <a:path w="1721485" h="83185">
                <a:moveTo>
                  <a:pt x="184845" y="32804"/>
                </a:moveTo>
                <a:lnTo>
                  <a:pt x="162064" y="32804"/>
                </a:lnTo>
                <a:lnTo>
                  <a:pt x="201968" y="81368"/>
                </a:lnTo>
                <a:lnTo>
                  <a:pt x="217157" y="81368"/>
                </a:lnTo>
                <a:lnTo>
                  <a:pt x="217157" y="49936"/>
                </a:lnTo>
                <a:lnTo>
                  <a:pt x="198882" y="49936"/>
                </a:lnTo>
                <a:lnTo>
                  <a:pt x="184845" y="32804"/>
                </a:lnTo>
                <a:close/>
              </a:path>
              <a:path w="1721485" h="83185">
                <a:moveTo>
                  <a:pt x="217157" y="1371"/>
                </a:moveTo>
                <a:lnTo>
                  <a:pt x="198882" y="1371"/>
                </a:lnTo>
                <a:lnTo>
                  <a:pt x="198882" y="49936"/>
                </a:lnTo>
                <a:lnTo>
                  <a:pt x="217157" y="49936"/>
                </a:lnTo>
                <a:lnTo>
                  <a:pt x="217157" y="1371"/>
                </a:lnTo>
                <a:close/>
              </a:path>
              <a:path w="1721485" h="83185">
                <a:moveTo>
                  <a:pt x="316941" y="16446"/>
                </a:moveTo>
                <a:lnTo>
                  <a:pt x="298437" y="16446"/>
                </a:lnTo>
                <a:lnTo>
                  <a:pt x="298437" y="81368"/>
                </a:lnTo>
                <a:lnTo>
                  <a:pt x="316941" y="81368"/>
                </a:lnTo>
                <a:lnTo>
                  <a:pt x="316941" y="16446"/>
                </a:lnTo>
                <a:close/>
              </a:path>
              <a:path w="1721485" h="83185">
                <a:moveTo>
                  <a:pt x="342544" y="1371"/>
                </a:moveTo>
                <a:lnTo>
                  <a:pt x="272834" y="1371"/>
                </a:lnTo>
                <a:lnTo>
                  <a:pt x="272834" y="16446"/>
                </a:lnTo>
                <a:lnTo>
                  <a:pt x="342544" y="16446"/>
                </a:lnTo>
                <a:lnTo>
                  <a:pt x="342544" y="1371"/>
                </a:lnTo>
                <a:close/>
              </a:path>
              <a:path w="1721485" h="83185">
                <a:moveTo>
                  <a:pt x="416725" y="1371"/>
                </a:moveTo>
                <a:lnTo>
                  <a:pt x="398221" y="1371"/>
                </a:lnTo>
                <a:lnTo>
                  <a:pt x="398221" y="81368"/>
                </a:lnTo>
                <a:lnTo>
                  <a:pt x="416725" y="81368"/>
                </a:lnTo>
                <a:lnTo>
                  <a:pt x="416725" y="1371"/>
                </a:lnTo>
                <a:close/>
              </a:path>
              <a:path w="1721485" h="83185">
                <a:moveTo>
                  <a:pt x="511365" y="33718"/>
                </a:moveTo>
                <a:lnTo>
                  <a:pt x="479031" y="33718"/>
                </a:lnTo>
                <a:lnTo>
                  <a:pt x="479031" y="47993"/>
                </a:lnTo>
                <a:lnTo>
                  <a:pt x="511365" y="47993"/>
                </a:lnTo>
                <a:lnTo>
                  <a:pt x="511365" y="33718"/>
                </a:lnTo>
                <a:close/>
              </a:path>
              <a:path w="1721485" h="83185">
                <a:moveTo>
                  <a:pt x="612635" y="1371"/>
                </a:moveTo>
                <a:lnTo>
                  <a:pt x="594347" y="1371"/>
                </a:lnTo>
                <a:lnTo>
                  <a:pt x="558698" y="81368"/>
                </a:lnTo>
                <a:lnTo>
                  <a:pt x="577659" y="81368"/>
                </a:lnTo>
                <a:lnTo>
                  <a:pt x="584746" y="64223"/>
                </a:lnTo>
                <a:lnTo>
                  <a:pt x="640733" y="64223"/>
                </a:lnTo>
                <a:lnTo>
                  <a:pt x="634454" y="50177"/>
                </a:lnTo>
                <a:lnTo>
                  <a:pt x="590689" y="50177"/>
                </a:lnTo>
                <a:lnTo>
                  <a:pt x="603377" y="19545"/>
                </a:lnTo>
                <a:lnTo>
                  <a:pt x="620759" y="19545"/>
                </a:lnTo>
                <a:lnTo>
                  <a:pt x="612635" y="1371"/>
                </a:lnTo>
                <a:close/>
              </a:path>
              <a:path w="1721485" h="83185">
                <a:moveTo>
                  <a:pt x="640733" y="64223"/>
                </a:moveTo>
                <a:lnTo>
                  <a:pt x="621893" y="64223"/>
                </a:lnTo>
                <a:lnTo>
                  <a:pt x="628980" y="81368"/>
                </a:lnTo>
                <a:lnTo>
                  <a:pt x="648398" y="81368"/>
                </a:lnTo>
                <a:lnTo>
                  <a:pt x="640733" y="64223"/>
                </a:lnTo>
                <a:close/>
              </a:path>
              <a:path w="1721485" h="83185">
                <a:moveTo>
                  <a:pt x="620759" y="19545"/>
                </a:moveTo>
                <a:lnTo>
                  <a:pt x="603377" y="19545"/>
                </a:lnTo>
                <a:lnTo>
                  <a:pt x="616064" y="50177"/>
                </a:lnTo>
                <a:lnTo>
                  <a:pt x="634454" y="50177"/>
                </a:lnTo>
                <a:lnTo>
                  <a:pt x="620759" y="19545"/>
                </a:lnTo>
                <a:close/>
              </a:path>
              <a:path w="1721485" h="83185">
                <a:moveTo>
                  <a:pt x="740308" y="0"/>
                </a:moveTo>
                <a:lnTo>
                  <a:pt x="722676" y="3071"/>
                </a:lnTo>
                <a:lnTo>
                  <a:pt x="708748" y="11639"/>
                </a:lnTo>
                <a:lnTo>
                  <a:pt x="699603" y="24731"/>
                </a:lnTo>
                <a:lnTo>
                  <a:pt x="696315" y="41376"/>
                </a:lnTo>
                <a:lnTo>
                  <a:pt x="699597" y="58014"/>
                </a:lnTo>
                <a:lnTo>
                  <a:pt x="708706" y="71102"/>
                </a:lnTo>
                <a:lnTo>
                  <a:pt x="722531" y="79668"/>
                </a:lnTo>
                <a:lnTo>
                  <a:pt x="739965" y="82740"/>
                </a:lnTo>
                <a:lnTo>
                  <a:pt x="748603" y="82083"/>
                </a:lnTo>
                <a:lnTo>
                  <a:pt x="757123" y="80141"/>
                </a:lnTo>
                <a:lnTo>
                  <a:pt x="765147" y="76959"/>
                </a:lnTo>
                <a:lnTo>
                  <a:pt x="772299" y="72580"/>
                </a:lnTo>
                <a:lnTo>
                  <a:pt x="772299" y="66979"/>
                </a:lnTo>
                <a:lnTo>
                  <a:pt x="740994" y="66979"/>
                </a:lnTo>
                <a:lnTo>
                  <a:pt x="730476" y="65084"/>
                </a:lnTo>
                <a:lnTo>
                  <a:pt x="722271" y="59793"/>
                </a:lnTo>
                <a:lnTo>
                  <a:pt x="716937" y="51693"/>
                </a:lnTo>
                <a:lnTo>
                  <a:pt x="715035" y="41376"/>
                </a:lnTo>
                <a:lnTo>
                  <a:pt x="716941" y="30955"/>
                </a:lnTo>
                <a:lnTo>
                  <a:pt x="722299" y="22863"/>
                </a:lnTo>
                <a:lnTo>
                  <a:pt x="730573" y="17623"/>
                </a:lnTo>
                <a:lnTo>
                  <a:pt x="741222" y="15760"/>
                </a:lnTo>
                <a:lnTo>
                  <a:pt x="771694" y="15760"/>
                </a:lnTo>
                <a:lnTo>
                  <a:pt x="773785" y="13830"/>
                </a:lnTo>
                <a:lnTo>
                  <a:pt x="767258" y="7859"/>
                </a:lnTo>
                <a:lnTo>
                  <a:pt x="759409" y="3529"/>
                </a:lnTo>
                <a:lnTo>
                  <a:pt x="750379" y="891"/>
                </a:lnTo>
                <a:lnTo>
                  <a:pt x="740308" y="0"/>
                </a:lnTo>
                <a:close/>
              </a:path>
              <a:path w="1721485" h="83185">
                <a:moveTo>
                  <a:pt x="772299" y="40119"/>
                </a:moveTo>
                <a:lnTo>
                  <a:pt x="755408" y="40119"/>
                </a:lnTo>
                <a:lnTo>
                  <a:pt x="755408" y="63550"/>
                </a:lnTo>
                <a:lnTo>
                  <a:pt x="750709" y="66065"/>
                </a:lnTo>
                <a:lnTo>
                  <a:pt x="746023" y="66979"/>
                </a:lnTo>
                <a:lnTo>
                  <a:pt x="772299" y="66979"/>
                </a:lnTo>
                <a:lnTo>
                  <a:pt x="772299" y="40119"/>
                </a:lnTo>
                <a:close/>
              </a:path>
              <a:path w="1721485" h="83185">
                <a:moveTo>
                  <a:pt x="771694" y="15760"/>
                </a:moveTo>
                <a:lnTo>
                  <a:pt x="749338" y="15760"/>
                </a:lnTo>
                <a:lnTo>
                  <a:pt x="756094" y="18618"/>
                </a:lnTo>
                <a:lnTo>
                  <a:pt x="761911" y="24790"/>
                </a:lnTo>
                <a:lnTo>
                  <a:pt x="771694" y="15760"/>
                </a:lnTo>
                <a:close/>
              </a:path>
              <a:path w="1721485" h="83185">
                <a:moveTo>
                  <a:pt x="853694" y="1371"/>
                </a:moveTo>
                <a:lnTo>
                  <a:pt x="835190" y="1371"/>
                </a:lnTo>
                <a:lnTo>
                  <a:pt x="835190" y="81368"/>
                </a:lnTo>
                <a:lnTo>
                  <a:pt x="853694" y="81368"/>
                </a:lnTo>
                <a:lnTo>
                  <a:pt x="853694" y="1371"/>
                </a:lnTo>
                <a:close/>
              </a:path>
              <a:path w="1721485" h="83185">
                <a:moveTo>
                  <a:pt x="933691" y="1371"/>
                </a:moveTo>
                <a:lnTo>
                  <a:pt x="918387" y="1371"/>
                </a:lnTo>
                <a:lnTo>
                  <a:pt x="918387" y="81368"/>
                </a:lnTo>
                <a:lnTo>
                  <a:pt x="936663" y="81368"/>
                </a:lnTo>
                <a:lnTo>
                  <a:pt x="936663" y="32804"/>
                </a:lnTo>
                <a:lnTo>
                  <a:pt x="959443" y="32804"/>
                </a:lnTo>
                <a:lnTo>
                  <a:pt x="933691" y="1371"/>
                </a:lnTo>
                <a:close/>
              </a:path>
              <a:path w="1721485" h="83185">
                <a:moveTo>
                  <a:pt x="959443" y="32804"/>
                </a:moveTo>
                <a:lnTo>
                  <a:pt x="936663" y="32804"/>
                </a:lnTo>
                <a:lnTo>
                  <a:pt x="976566" y="81368"/>
                </a:lnTo>
                <a:lnTo>
                  <a:pt x="991755" y="81368"/>
                </a:lnTo>
                <a:lnTo>
                  <a:pt x="991755" y="49936"/>
                </a:lnTo>
                <a:lnTo>
                  <a:pt x="973480" y="49936"/>
                </a:lnTo>
                <a:lnTo>
                  <a:pt x="959443" y="32804"/>
                </a:lnTo>
                <a:close/>
              </a:path>
              <a:path w="1721485" h="83185">
                <a:moveTo>
                  <a:pt x="991755" y="1371"/>
                </a:moveTo>
                <a:lnTo>
                  <a:pt x="973480" y="1371"/>
                </a:lnTo>
                <a:lnTo>
                  <a:pt x="973480" y="49936"/>
                </a:lnTo>
                <a:lnTo>
                  <a:pt x="991755" y="49936"/>
                </a:lnTo>
                <a:lnTo>
                  <a:pt x="991755" y="1371"/>
                </a:lnTo>
                <a:close/>
              </a:path>
              <a:path w="1721485" h="83185">
                <a:moveTo>
                  <a:pt x="1095438" y="0"/>
                </a:moveTo>
                <a:lnTo>
                  <a:pt x="1077804" y="3071"/>
                </a:lnTo>
                <a:lnTo>
                  <a:pt x="1063872" y="11639"/>
                </a:lnTo>
                <a:lnTo>
                  <a:pt x="1054722" y="24731"/>
                </a:lnTo>
                <a:lnTo>
                  <a:pt x="1051433" y="41376"/>
                </a:lnTo>
                <a:lnTo>
                  <a:pt x="1054717" y="58014"/>
                </a:lnTo>
                <a:lnTo>
                  <a:pt x="1063829" y="71102"/>
                </a:lnTo>
                <a:lnTo>
                  <a:pt x="1077659" y="79668"/>
                </a:lnTo>
                <a:lnTo>
                  <a:pt x="1095095" y="82740"/>
                </a:lnTo>
                <a:lnTo>
                  <a:pt x="1103733" y="82083"/>
                </a:lnTo>
                <a:lnTo>
                  <a:pt x="1112253" y="80141"/>
                </a:lnTo>
                <a:lnTo>
                  <a:pt x="1120277" y="76959"/>
                </a:lnTo>
                <a:lnTo>
                  <a:pt x="1127429" y="72580"/>
                </a:lnTo>
                <a:lnTo>
                  <a:pt x="1127429" y="66979"/>
                </a:lnTo>
                <a:lnTo>
                  <a:pt x="1096124" y="66979"/>
                </a:lnTo>
                <a:lnTo>
                  <a:pt x="1085606" y="65084"/>
                </a:lnTo>
                <a:lnTo>
                  <a:pt x="1077401" y="59793"/>
                </a:lnTo>
                <a:lnTo>
                  <a:pt x="1072067" y="51693"/>
                </a:lnTo>
                <a:lnTo>
                  <a:pt x="1070165" y="41376"/>
                </a:lnTo>
                <a:lnTo>
                  <a:pt x="1072071" y="30955"/>
                </a:lnTo>
                <a:lnTo>
                  <a:pt x="1077429" y="22863"/>
                </a:lnTo>
                <a:lnTo>
                  <a:pt x="1085703" y="17623"/>
                </a:lnTo>
                <a:lnTo>
                  <a:pt x="1096352" y="15760"/>
                </a:lnTo>
                <a:lnTo>
                  <a:pt x="1126824" y="15760"/>
                </a:lnTo>
                <a:lnTo>
                  <a:pt x="1128915" y="13830"/>
                </a:lnTo>
                <a:lnTo>
                  <a:pt x="1122388" y="7859"/>
                </a:lnTo>
                <a:lnTo>
                  <a:pt x="1114539" y="3529"/>
                </a:lnTo>
                <a:lnTo>
                  <a:pt x="1105509" y="891"/>
                </a:lnTo>
                <a:lnTo>
                  <a:pt x="1095438" y="0"/>
                </a:lnTo>
                <a:close/>
              </a:path>
              <a:path w="1721485" h="83185">
                <a:moveTo>
                  <a:pt x="1127429" y="40119"/>
                </a:moveTo>
                <a:lnTo>
                  <a:pt x="1110526" y="40119"/>
                </a:lnTo>
                <a:lnTo>
                  <a:pt x="1110526" y="63550"/>
                </a:lnTo>
                <a:lnTo>
                  <a:pt x="1105839" y="66065"/>
                </a:lnTo>
                <a:lnTo>
                  <a:pt x="1101153" y="66979"/>
                </a:lnTo>
                <a:lnTo>
                  <a:pt x="1127429" y="66979"/>
                </a:lnTo>
                <a:lnTo>
                  <a:pt x="1127429" y="40119"/>
                </a:lnTo>
                <a:close/>
              </a:path>
              <a:path w="1721485" h="83185">
                <a:moveTo>
                  <a:pt x="1126824" y="15760"/>
                </a:moveTo>
                <a:lnTo>
                  <a:pt x="1104468" y="15760"/>
                </a:lnTo>
                <a:lnTo>
                  <a:pt x="1111211" y="18618"/>
                </a:lnTo>
                <a:lnTo>
                  <a:pt x="1117041" y="24790"/>
                </a:lnTo>
                <a:lnTo>
                  <a:pt x="1126824" y="15760"/>
                </a:lnTo>
                <a:close/>
              </a:path>
              <a:path w="1721485" h="83185">
                <a:moveTo>
                  <a:pt x="1306766" y="0"/>
                </a:moveTo>
                <a:lnTo>
                  <a:pt x="1289469" y="3071"/>
                </a:lnTo>
                <a:lnTo>
                  <a:pt x="1275711" y="11639"/>
                </a:lnTo>
                <a:lnTo>
                  <a:pt x="1266625" y="24731"/>
                </a:lnTo>
                <a:lnTo>
                  <a:pt x="1263345" y="41376"/>
                </a:lnTo>
                <a:lnTo>
                  <a:pt x="1266623" y="58014"/>
                </a:lnTo>
                <a:lnTo>
                  <a:pt x="1275697" y="71102"/>
                </a:lnTo>
                <a:lnTo>
                  <a:pt x="1289421" y="79668"/>
                </a:lnTo>
                <a:lnTo>
                  <a:pt x="1306652" y="82740"/>
                </a:lnTo>
                <a:lnTo>
                  <a:pt x="1316635" y="81810"/>
                </a:lnTo>
                <a:lnTo>
                  <a:pt x="1325568" y="79070"/>
                </a:lnTo>
                <a:lnTo>
                  <a:pt x="1333301" y="74596"/>
                </a:lnTo>
                <a:lnTo>
                  <a:pt x="1339684" y="68465"/>
                </a:lnTo>
                <a:lnTo>
                  <a:pt x="1338075" y="66979"/>
                </a:lnTo>
                <a:lnTo>
                  <a:pt x="1307680" y="66979"/>
                </a:lnTo>
                <a:lnTo>
                  <a:pt x="1297363" y="65100"/>
                </a:lnTo>
                <a:lnTo>
                  <a:pt x="1289264" y="59836"/>
                </a:lnTo>
                <a:lnTo>
                  <a:pt x="1283972" y="51742"/>
                </a:lnTo>
                <a:lnTo>
                  <a:pt x="1282077" y="41376"/>
                </a:lnTo>
                <a:lnTo>
                  <a:pt x="1283972" y="31003"/>
                </a:lnTo>
                <a:lnTo>
                  <a:pt x="1289264" y="22906"/>
                </a:lnTo>
                <a:lnTo>
                  <a:pt x="1297363" y="17639"/>
                </a:lnTo>
                <a:lnTo>
                  <a:pt x="1307680" y="15760"/>
                </a:lnTo>
                <a:lnTo>
                  <a:pt x="1337963" y="15760"/>
                </a:lnTo>
                <a:lnTo>
                  <a:pt x="1339684" y="14173"/>
                </a:lnTo>
                <a:lnTo>
                  <a:pt x="1333303" y="8101"/>
                </a:lnTo>
                <a:lnTo>
                  <a:pt x="1325583" y="3657"/>
                </a:lnTo>
                <a:lnTo>
                  <a:pt x="1316683" y="928"/>
                </a:lnTo>
                <a:lnTo>
                  <a:pt x="1306766" y="0"/>
                </a:lnTo>
                <a:close/>
              </a:path>
              <a:path w="1721485" h="83185">
                <a:moveTo>
                  <a:pt x="1327797" y="57492"/>
                </a:moveTo>
                <a:lnTo>
                  <a:pt x="1322425" y="63779"/>
                </a:lnTo>
                <a:lnTo>
                  <a:pt x="1315681" y="66979"/>
                </a:lnTo>
                <a:lnTo>
                  <a:pt x="1338075" y="66979"/>
                </a:lnTo>
                <a:lnTo>
                  <a:pt x="1327797" y="57492"/>
                </a:lnTo>
                <a:close/>
              </a:path>
              <a:path w="1721485" h="83185">
                <a:moveTo>
                  <a:pt x="1337963" y="15760"/>
                </a:moveTo>
                <a:lnTo>
                  <a:pt x="1315681" y="15760"/>
                </a:lnTo>
                <a:lnTo>
                  <a:pt x="1322425" y="18961"/>
                </a:lnTo>
                <a:lnTo>
                  <a:pt x="1327797" y="25133"/>
                </a:lnTo>
                <a:lnTo>
                  <a:pt x="1337963" y="15760"/>
                </a:lnTo>
                <a:close/>
              </a:path>
              <a:path w="1721485" h="83185">
                <a:moveTo>
                  <a:pt x="1439710" y="1371"/>
                </a:moveTo>
                <a:lnTo>
                  <a:pt x="1421422" y="1371"/>
                </a:lnTo>
                <a:lnTo>
                  <a:pt x="1385760" y="81368"/>
                </a:lnTo>
                <a:lnTo>
                  <a:pt x="1404734" y="81368"/>
                </a:lnTo>
                <a:lnTo>
                  <a:pt x="1411820" y="64223"/>
                </a:lnTo>
                <a:lnTo>
                  <a:pt x="1467808" y="64223"/>
                </a:lnTo>
                <a:lnTo>
                  <a:pt x="1461529" y="50177"/>
                </a:lnTo>
                <a:lnTo>
                  <a:pt x="1417764" y="50177"/>
                </a:lnTo>
                <a:lnTo>
                  <a:pt x="1430451" y="19545"/>
                </a:lnTo>
                <a:lnTo>
                  <a:pt x="1447834" y="19545"/>
                </a:lnTo>
                <a:lnTo>
                  <a:pt x="1439710" y="1371"/>
                </a:lnTo>
                <a:close/>
              </a:path>
              <a:path w="1721485" h="83185">
                <a:moveTo>
                  <a:pt x="1467808" y="64223"/>
                </a:moveTo>
                <a:lnTo>
                  <a:pt x="1448955" y="64223"/>
                </a:lnTo>
                <a:lnTo>
                  <a:pt x="1456042" y="81368"/>
                </a:lnTo>
                <a:lnTo>
                  <a:pt x="1475473" y="81368"/>
                </a:lnTo>
                <a:lnTo>
                  <a:pt x="1467808" y="64223"/>
                </a:lnTo>
                <a:close/>
              </a:path>
              <a:path w="1721485" h="83185">
                <a:moveTo>
                  <a:pt x="1447834" y="19545"/>
                </a:moveTo>
                <a:lnTo>
                  <a:pt x="1430451" y="19545"/>
                </a:lnTo>
                <a:lnTo>
                  <a:pt x="1443139" y="50177"/>
                </a:lnTo>
                <a:lnTo>
                  <a:pt x="1461529" y="50177"/>
                </a:lnTo>
                <a:lnTo>
                  <a:pt x="1447834" y="19545"/>
                </a:lnTo>
                <a:close/>
              </a:path>
              <a:path w="1721485" h="83185">
                <a:moveTo>
                  <a:pt x="1564182" y="1371"/>
                </a:moveTo>
                <a:lnTo>
                  <a:pt x="1529549" y="1371"/>
                </a:lnTo>
                <a:lnTo>
                  <a:pt x="1529549" y="81368"/>
                </a:lnTo>
                <a:lnTo>
                  <a:pt x="1548053" y="81368"/>
                </a:lnTo>
                <a:lnTo>
                  <a:pt x="1548053" y="59080"/>
                </a:lnTo>
                <a:lnTo>
                  <a:pt x="1584861" y="59080"/>
                </a:lnTo>
                <a:lnTo>
                  <a:pt x="1582470" y="55651"/>
                </a:lnTo>
                <a:lnTo>
                  <a:pt x="1589423" y="51518"/>
                </a:lnTo>
                <a:lnTo>
                  <a:pt x="1594589" y="45861"/>
                </a:lnTo>
                <a:lnTo>
                  <a:pt x="1595278" y="44348"/>
                </a:lnTo>
                <a:lnTo>
                  <a:pt x="1548053" y="44348"/>
                </a:lnTo>
                <a:lnTo>
                  <a:pt x="1548053" y="16446"/>
                </a:lnTo>
                <a:lnTo>
                  <a:pt x="1595096" y="16446"/>
                </a:lnTo>
                <a:lnTo>
                  <a:pt x="1589565" y="9153"/>
                </a:lnTo>
                <a:lnTo>
                  <a:pt x="1578627" y="3382"/>
                </a:lnTo>
                <a:lnTo>
                  <a:pt x="1564182" y="1371"/>
                </a:lnTo>
                <a:close/>
              </a:path>
              <a:path w="1721485" h="83185">
                <a:moveTo>
                  <a:pt x="1584861" y="59080"/>
                </a:moveTo>
                <a:lnTo>
                  <a:pt x="1565097" y="59080"/>
                </a:lnTo>
                <a:lnTo>
                  <a:pt x="1580527" y="81368"/>
                </a:lnTo>
                <a:lnTo>
                  <a:pt x="1600403" y="81368"/>
                </a:lnTo>
                <a:lnTo>
                  <a:pt x="1584861" y="59080"/>
                </a:lnTo>
                <a:close/>
              </a:path>
              <a:path w="1721485" h="83185">
                <a:moveTo>
                  <a:pt x="1595096" y="16446"/>
                </a:moveTo>
                <a:lnTo>
                  <a:pt x="1574469" y="16446"/>
                </a:lnTo>
                <a:lnTo>
                  <a:pt x="1580184" y="21589"/>
                </a:lnTo>
                <a:lnTo>
                  <a:pt x="1580184" y="39090"/>
                </a:lnTo>
                <a:lnTo>
                  <a:pt x="1574469" y="44348"/>
                </a:lnTo>
                <a:lnTo>
                  <a:pt x="1595278" y="44348"/>
                </a:lnTo>
                <a:lnTo>
                  <a:pt x="1597808" y="38786"/>
                </a:lnTo>
                <a:lnTo>
                  <a:pt x="1598917" y="30403"/>
                </a:lnTo>
                <a:lnTo>
                  <a:pt x="1596495" y="18291"/>
                </a:lnTo>
                <a:lnTo>
                  <a:pt x="1595096" y="16446"/>
                </a:lnTo>
                <a:close/>
              </a:path>
              <a:path w="1721485" h="83185">
                <a:moveTo>
                  <a:pt x="1719732" y="1371"/>
                </a:moveTo>
                <a:lnTo>
                  <a:pt x="1659280" y="1371"/>
                </a:lnTo>
                <a:lnTo>
                  <a:pt x="1659280" y="81368"/>
                </a:lnTo>
                <a:lnTo>
                  <a:pt x="1721218" y="81368"/>
                </a:lnTo>
                <a:lnTo>
                  <a:pt x="1721218" y="66522"/>
                </a:lnTo>
                <a:lnTo>
                  <a:pt x="1677670" y="66522"/>
                </a:lnTo>
                <a:lnTo>
                  <a:pt x="1677670" y="47993"/>
                </a:lnTo>
                <a:lnTo>
                  <a:pt x="1714817" y="47993"/>
                </a:lnTo>
                <a:lnTo>
                  <a:pt x="1714817" y="33604"/>
                </a:lnTo>
                <a:lnTo>
                  <a:pt x="1677670" y="33604"/>
                </a:lnTo>
                <a:lnTo>
                  <a:pt x="1677670" y="16217"/>
                </a:lnTo>
                <a:lnTo>
                  <a:pt x="1719732" y="16217"/>
                </a:lnTo>
                <a:lnTo>
                  <a:pt x="1719732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34300" y="1634723"/>
            <a:ext cx="5597534" cy="810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1247825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00910" y="5976744"/>
            <a:ext cx="1467777" cy="171013"/>
          </a:xfrm>
          <a:prstGeom prst="rect">
            <a:avLst/>
          </a:prstGeom>
        </p:spPr>
        <p:txBody>
          <a:bodyPr vert="horz" wrap="square" lIns="0" tIns="14355" rIns="0" bIns="0" rtlCol="0">
            <a:spAutoFit/>
          </a:bodyPr>
          <a:lstStyle/>
          <a:p>
            <a:pPr marL="14355">
              <a:spcBef>
                <a:spcPts val="113"/>
              </a:spcBef>
            </a:pPr>
            <a:r>
              <a:rPr lang="hu-HU"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lang="hu-HU"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lang="hu-HU"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lang="hu-HU"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lang="hu-HU"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lang="hu-HU"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lang="hu-HU"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lang="hu-HU" sz="1017" b="1" spc="209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lang="hu-HU"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lang="hu-HU"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lang="hu-HU" sz="1017" dirty="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5266" y="1943451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lang="hu-HU" sz="2035" dirty="0"/>
          </a:p>
        </p:txBody>
      </p:sp>
      <p:sp>
        <p:nvSpPr>
          <p:cNvPr id="20" name="object 20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lang="hu-HU" sz="2035" dirty="0"/>
          </a:p>
        </p:txBody>
      </p:sp>
      <p:sp>
        <p:nvSpPr>
          <p:cNvPr id="2" name="TextBox 1"/>
          <p:cNvSpPr txBox="1"/>
          <p:nvPr/>
        </p:nvSpPr>
        <p:spPr>
          <a:xfrm>
            <a:off x="1100910" y="707599"/>
            <a:ext cx="5772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termékek rendszeres használata, a bennük rejlő „életerőnek” köszönhetően, mintegy megállítja az idő múlását, meghosszabbítja a fiatalságot, a bőrnek egészséges, gyengéd és sugárzó kinézetet ad.</a:t>
            </a:r>
          </a:p>
          <a:p>
            <a:endParaRPr lang="hu-HU" dirty="0"/>
          </a:p>
        </p:txBody>
      </p:sp>
      <p:sp>
        <p:nvSpPr>
          <p:cNvPr id="21" name="TextBox 20"/>
          <p:cNvSpPr txBox="1"/>
          <p:nvPr/>
        </p:nvSpPr>
        <p:spPr>
          <a:xfrm>
            <a:off x="1127439" y="2190520"/>
            <a:ext cx="57463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COSMETICS LABORATORIES SZAKÉRTŐI A BŐR SZÁMÁRA SZÜKSÉGES LEGJOBB ÖSSZETEVŐKET TETTÉK BELE A PRIVILEGE KOZMETIKAI TERMÉKEKBE:</a:t>
            </a:r>
          </a:p>
          <a:p>
            <a:endParaRPr lang="hu-HU" sz="1600" dirty="0"/>
          </a:p>
          <a:p>
            <a:r>
              <a:rPr lang="hu-HU" sz="1600" dirty="0"/>
              <a:t>Kona kávé kivonata és olaja;		 természetes aloe; </a:t>
            </a:r>
          </a:p>
          <a:p>
            <a:endParaRPr lang="hu-HU" sz="1600" dirty="0"/>
          </a:p>
          <a:p>
            <a:r>
              <a:rPr lang="hu-HU" sz="1600" dirty="0"/>
              <a:t>tengerialga-kivonat; 			 peptidek;</a:t>
            </a:r>
          </a:p>
          <a:p>
            <a:endParaRPr lang="hu-HU" sz="1600" dirty="0"/>
          </a:p>
          <a:p>
            <a:r>
              <a:rPr lang="hu-HU" sz="1600" dirty="0"/>
              <a:t>tengeri kollagén;			acai;</a:t>
            </a:r>
          </a:p>
          <a:p>
            <a:endParaRPr lang="hu-HU" sz="1600" dirty="0"/>
          </a:p>
          <a:p>
            <a:r>
              <a:rPr lang="hu-HU" sz="1600" dirty="0"/>
              <a:t>hyaluronsav; 			zöld tea;</a:t>
            </a:r>
          </a:p>
          <a:p>
            <a:r>
              <a:rPr lang="hu-HU" sz="1600" dirty="0"/>
              <a:t>				</a:t>
            </a:r>
          </a:p>
          <a:p>
            <a:r>
              <a:rPr lang="hu-HU" sz="1600" dirty="0"/>
              <a:t>különleges összetételű C-vitamin.</a:t>
            </a:r>
          </a:p>
        </p:txBody>
      </p:sp>
    </p:spTree>
    <p:extLst>
      <p:ext uri="{BB962C8B-B14F-4D97-AF65-F5344CB8AC3E}">
        <p14:creationId xmlns:p14="http://schemas.microsoft.com/office/powerpoint/2010/main" val="178423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00910" y="5976744"/>
            <a:ext cx="1467777" cy="171013"/>
          </a:xfrm>
          <a:prstGeom prst="rect">
            <a:avLst/>
          </a:prstGeom>
        </p:spPr>
        <p:txBody>
          <a:bodyPr vert="horz" wrap="square" lIns="0" tIns="14355" rIns="0" bIns="0" rtlCol="0">
            <a:spAutoFit/>
          </a:bodyPr>
          <a:lstStyle/>
          <a:p>
            <a:pPr marL="14355">
              <a:spcBef>
                <a:spcPts val="11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9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 dirty="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15266" y="1943451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3" name="object 13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4" name="TextBox 13"/>
          <p:cNvSpPr txBox="1"/>
          <p:nvPr/>
        </p:nvSpPr>
        <p:spPr>
          <a:xfrm>
            <a:off x="1193075" y="1069429"/>
            <a:ext cx="500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Privilege szépségformulájának egyik alapja a Hawaii természet igazi titka.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0910" y="2270190"/>
            <a:ext cx="64574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Ugyanis itt, Hawaii nagy szigetének (Big Island) vulkáni lejtőin a könnyű, de termékeny talajon terem a különleges Kona kávé.</a:t>
            </a:r>
          </a:p>
          <a:p>
            <a:endParaRPr lang="hu-HU" sz="1600" dirty="0"/>
          </a:p>
          <a:p>
            <a:r>
              <a:rPr lang="hu-HU" sz="1600" dirty="0"/>
              <a:t>E "paradicsomi sziget" trópusi éghajlata és gazdag vulkáni talaja ajándékoz meg bennünket ezzel a ritka és különleges kávéfajtával, amelynek minden szeme tele van hasznos ásványi anyagokkal. A Privilege termékek mindegyike „hordoz” magában egy kis darabot a Hawaii Nagy-szigetből a kávé kivonatának és olajának formájában, amelyeknek kiváló öregedéslassító hatásait nagyra értékelik a kozmetológusok.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00261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29067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-23" dirty="0">
                <a:solidFill>
                  <a:srgbClr val="000113"/>
                </a:solidFill>
                <a:latin typeface="Arial"/>
                <a:cs typeface="Arial"/>
              </a:rPr>
              <a:t>10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1115266" y="5931154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29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1125227" y="5704822"/>
            <a:ext cx="1863969" cy="113403"/>
          </a:xfrm>
          <a:custGeom>
            <a:avLst/>
            <a:gdLst/>
            <a:ahLst/>
            <a:cxnLst/>
            <a:rect l="l" t="t" r="r" b="b"/>
            <a:pathLst>
              <a:path w="1649095" h="100329">
                <a:moveTo>
                  <a:pt x="18491" y="1371"/>
                </a:moveTo>
                <a:lnTo>
                  <a:pt x="0" y="1371"/>
                </a:lnTo>
                <a:lnTo>
                  <a:pt x="0" y="46177"/>
                </a:lnTo>
                <a:lnTo>
                  <a:pt x="2460" y="61823"/>
                </a:lnTo>
                <a:lnTo>
                  <a:pt x="9580" y="73288"/>
                </a:lnTo>
                <a:lnTo>
                  <a:pt x="20965" y="80338"/>
                </a:lnTo>
                <a:lnTo>
                  <a:pt x="36220" y="82740"/>
                </a:lnTo>
                <a:lnTo>
                  <a:pt x="51475" y="80338"/>
                </a:lnTo>
                <a:lnTo>
                  <a:pt x="62860" y="73288"/>
                </a:lnTo>
                <a:lnTo>
                  <a:pt x="66777" y="66979"/>
                </a:lnTo>
                <a:lnTo>
                  <a:pt x="36334" y="66979"/>
                </a:lnTo>
                <a:lnTo>
                  <a:pt x="28821" y="65760"/>
                </a:lnTo>
                <a:lnTo>
                  <a:pt x="23212" y="61936"/>
                </a:lnTo>
                <a:lnTo>
                  <a:pt x="19704" y="55262"/>
                </a:lnTo>
                <a:lnTo>
                  <a:pt x="18576" y="46177"/>
                </a:lnTo>
                <a:lnTo>
                  <a:pt x="18491" y="1371"/>
                </a:lnTo>
                <a:close/>
              </a:path>
              <a:path w="1649095" h="100329">
                <a:moveTo>
                  <a:pt x="72440" y="1371"/>
                </a:moveTo>
                <a:lnTo>
                  <a:pt x="54178" y="1371"/>
                </a:lnTo>
                <a:lnTo>
                  <a:pt x="54094" y="46177"/>
                </a:lnTo>
                <a:lnTo>
                  <a:pt x="52981" y="55262"/>
                </a:lnTo>
                <a:lnTo>
                  <a:pt x="49499" y="61936"/>
                </a:lnTo>
                <a:lnTo>
                  <a:pt x="43896" y="65760"/>
                </a:lnTo>
                <a:lnTo>
                  <a:pt x="36334" y="66979"/>
                </a:lnTo>
                <a:lnTo>
                  <a:pt x="66777" y="66979"/>
                </a:lnTo>
                <a:lnTo>
                  <a:pt x="69979" y="61823"/>
                </a:lnTo>
                <a:lnTo>
                  <a:pt x="72440" y="46177"/>
                </a:lnTo>
                <a:lnTo>
                  <a:pt x="72440" y="1371"/>
                </a:lnTo>
                <a:close/>
              </a:path>
              <a:path w="1649095" h="100329">
                <a:moveTo>
                  <a:pt x="151777" y="1371"/>
                </a:moveTo>
                <a:lnTo>
                  <a:pt x="136474" y="1371"/>
                </a:lnTo>
                <a:lnTo>
                  <a:pt x="136474" y="81368"/>
                </a:lnTo>
                <a:lnTo>
                  <a:pt x="154736" y="81368"/>
                </a:lnTo>
                <a:lnTo>
                  <a:pt x="154736" y="32804"/>
                </a:lnTo>
                <a:lnTo>
                  <a:pt x="177530" y="32804"/>
                </a:lnTo>
                <a:lnTo>
                  <a:pt x="151777" y="1371"/>
                </a:lnTo>
                <a:close/>
              </a:path>
              <a:path w="1649095" h="100329">
                <a:moveTo>
                  <a:pt x="177530" y="32804"/>
                </a:moveTo>
                <a:lnTo>
                  <a:pt x="154736" y="32804"/>
                </a:lnTo>
                <a:lnTo>
                  <a:pt x="194640" y="81368"/>
                </a:lnTo>
                <a:lnTo>
                  <a:pt x="209829" y="81368"/>
                </a:lnTo>
                <a:lnTo>
                  <a:pt x="209829" y="49936"/>
                </a:lnTo>
                <a:lnTo>
                  <a:pt x="191566" y="49936"/>
                </a:lnTo>
                <a:lnTo>
                  <a:pt x="177530" y="32804"/>
                </a:lnTo>
                <a:close/>
              </a:path>
              <a:path w="1649095" h="100329">
                <a:moveTo>
                  <a:pt x="209829" y="1371"/>
                </a:moveTo>
                <a:lnTo>
                  <a:pt x="191566" y="1371"/>
                </a:lnTo>
                <a:lnTo>
                  <a:pt x="191566" y="49936"/>
                </a:lnTo>
                <a:lnTo>
                  <a:pt x="209829" y="49936"/>
                </a:lnTo>
                <a:lnTo>
                  <a:pt x="209829" y="1371"/>
                </a:lnTo>
                <a:close/>
              </a:path>
              <a:path w="1649095" h="100329">
                <a:moveTo>
                  <a:pt x="293052" y="1371"/>
                </a:moveTo>
                <a:lnTo>
                  <a:pt x="274548" y="1371"/>
                </a:lnTo>
                <a:lnTo>
                  <a:pt x="274548" y="81368"/>
                </a:lnTo>
                <a:lnTo>
                  <a:pt x="293052" y="81368"/>
                </a:lnTo>
                <a:lnTo>
                  <a:pt x="293052" y="1371"/>
                </a:lnTo>
                <a:close/>
              </a:path>
              <a:path w="1649095" h="100329">
                <a:moveTo>
                  <a:pt x="396494" y="0"/>
                </a:moveTo>
                <a:lnTo>
                  <a:pt x="378991" y="3119"/>
                </a:lnTo>
                <a:lnTo>
                  <a:pt x="365128" y="11766"/>
                </a:lnTo>
                <a:lnTo>
                  <a:pt x="356003" y="24870"/>
                </a:lnTo>
                <a:lnTo>
                  <a:pt x="352717" y="41363"/>
                </a:lnTo>
                <a:lnTo>
                  <a:pt x="355469" y="56558"/>
                </a:lnTo>
                <a:lnTo>
                  <a:pt x="363170" y="69007"/>
                </a:lnTo>
                <a:lnTo>
                  <a:pt x="374989" y="77895"/>
                </a:lnTo>
                <a:lnTo>
                  <a:pt x="390093" y="82410"/>
                </a:lnTo>
                <a:lnTo>
                  <a:pt x="398719" y="90614"/>
                </a:lnTo>
                <a:lnTo>
                  <a:pt x="406552" y="95972"/>
                </a:lnTo>
                <a:lnTo>
                  <a:pt x="414299" y="98889"/>
                </a:lnTo>
                <a:lnTo>
                  <a:pt x="422668" y="99771"/>
                </a:lnTo>
                <a:lnTo>
                  <a:pt x="431469" y="99771"/>
                </a:lnTo>
                <a:lnTo>
                  <a:pt x="439000" y="96342"/>
                </a:lnTo>
                <a:lnTo>
                  <a:pt x="444258" y="89954"/>
                </a:lnTo>
                <a:lnTo>
                  <a:pt x="441010" y="86067"/>
                </a:lnTo>
                <a:lnTo>
                  <a:pt x="419011" y="86067"/>
                </a:lnTo>
                <a:lnTo>
                  <a:pt x="415582" y="84581"/>
                </a:lnTo>
                <a:lnTo>
                  <a:pt x="411695" y="80467"/>
                </a:lnTo>
                <a:lnTo>
                  <a:pt x="423343" y="74680"/>
                </a:lnTo>
                <a:lnTo>
                  <a:pt x="431247" y="66979"/>
                </a:lnTo>
                <a:lnTo>
                  <a:pt x="396494" y="66979"/>
                </a:lnTo>
                <a:lnTo>
                  <a:pt x="386553" y="65116"/>
                </a:lnTo>
                <a:lnTo>
                  <a:pt x="378613" y="59877"/>
                </a:lnTo>
                <a:lnTo>
                  <a:pt x="373353" y="51785"/>
                </a:lnTo>
                <a:lnTo>
                  <a:pt x="371449" y="41363"/>
                </a:lnTo>
                <a:lnTo>
                  <a:pt x="373353" y="30950"/>
                </a:lnTo>
                <a:lnTo>
                  <a:pt x="378613" y="22861"/>
                </a:lnTo>
                <a:lnTo>
                  <a:pt x="386553" y="17623"/>
                </a:lnTo>
                <a:lnTo>
                  <a:pt x="396494" y="15760"/>
                </a:lnTo>
                <a:lnTo>
                  <a:pt x="430625" y="15760"/>
                </a:lnTo>
                <a:lnTo>
                  <a:pt x="427805" y="11723"/>
                </a:lnTo>
                <a:lnTo>
                  <a:pt x="413940" y="3103"/>
                </a:lnTo>
                <a:lnTo>
                  <a:pt x="396494" y="0"/>
                </a:lnTo>
                <a:close/>
              </a:path>
              <a:path w="1649095" h="100329">
                <a:moveTo>
                  <a:pt x="436041" y="80124"/>
                </a:moveTo>
                <a:lnTo>
                  <a:pt x="432269" y="84124"/>
                </a:lnTo>
                <a:lnTo>
                  <a:pt x="427926" y="86067"/>
                </a:lnTo>
                <a:lnTo>
                  <a:pt x="441010" y="86067"/>
                </a:lnTo>
                <a:lnTo>
                  <a:pt x="436041" y="80124"/>
                </a:lnTo>
                <a:close/>
              </a:path>
              <a:path w="1649095" h="100329">
                <a:moveTo>
                  <a:pt x="430625" y="15760"/>
                </a:moveTo>
                <a:lnTo>
                  <a:pt x="396494" y="15760"/>
                </a:lnTo>
                <a:lnTo>
                  <a:pt x="406432" y="17623"/>
                </a:lnTo>
                <a:lnTo>
                  <a:pt x="414367" y="22861"/>
                </a:lnTo>
                <a:lnTo>
                  <a:pt x="419623" y="30950"/>
                </a:lnTo>
                <a:lnTo>
                  <a:pt x="421525" y="41363"/>
                </a:lnTo>
                <a:lnTo>
                  <a:pt x="419623" y="51785"/>
                </a:lnTo>
                <a:lnTo>
                  <a:pt x="414367" y="59877"/>
                </a:lnTo>
                <a:lnTo>
                  <a:pt x="406432" y="65116"/>
                </a:lnTo>
                <a:lnTo>
                  <a:pt x="396494" y="66979"/>
                </a:lnTo>
                <a:lnTo>
                  <a:pt x="431247" y="66979"/>
                </a:lnTo>
                <a:lnTo>
                  <a:pt x="432363" y="65892"/>
                </a:lnTo>
                <a:lnTo>
                  <a:pt x="438190" y="54615"/>
                </a:lnTo>
                <a:lnTo>
                  <a:pt x="440258" y="41363"/>
                </a:lnTo>
                <a:lnTo>
                  <a:pt x="436956" y="24822"/>
                </a:lnTo>
                <a:lnTo>
                  <a:pt x="430625" y="15760"/>
                </a:lnTo>
                <a:close/>
              </a:path>
              <a:path w="1649095" h="100329">
                <a:moveTo>
                  <a:pt x="517753" y="1371"/>
                </a:moveTo>
                <a:lnTo>
                  <a:pt x="499249" y="1371"/>
                </a:lnTo>
                <a:lnTo>
                  <a:pt x="499249" y="46177"/>
                </a:lnTo>
                <a:lnTo>
                  <a:pt x="501712" y="61823"/>
                </a:lnTo>
                <a:lnTo>
                  <a:pt x="508836" y="73288"/>
                </a:lnTo>
                <a:lnTo>
                  <a:pt x="520225" y="80338"/>
                </a:lnTo>
                <a:lnTo>
                  <a:pt x="535482" y="82740"/>
                </a:lnTo>
                <a:lnTo>
                  <a:pt x="550738" y="80338"/>
                </a:lnTo>
                <a:lnTo>
                  <a:pt x="562122" y="73288"/>
                </a:lnTo>
                <a:lnTo>
                  <a:pt x="566040" y="66979"/>
                </a:lnTo>
                <a:lnTo>
                  <a:pt x="535597" y="66979"/>
                </a:lnTo>
                <a:lnTo>
                  <a:pt x="528078" y="65760"/>
                </a:lnTo>
                <a:lnTo>
                  <a:pt x="522470" y="61936"/>
                </a:lnTo>
                <a:lnTo>
                  <a:pt x="518964" y="55262"/>
                </a:lnTo>
                <a:lnTo>
                  <a:pt x="517838" y="46177"/>
                </a:lnTo>
                <a:lnTo>
                  <a:pt x="517753" y="1371"/>
                </a:lnTo>
                <a:close/>
              </a:path>
              <a:path w="1649095" h="100329">
                <a:moveTo>
                  <a:pt x="571703" y="1371"/>
                </a:moveTo>
                <a:lnTo>
                  <a:pt x="553427" y="1371"/>
                </a:lnTo>
                <a:lnTo>
                  <a:pt x="553344" y="46177"/>
                </a:lnTo>
                <a:lnTo>
                  <a:pt x="552233" y="55262"/>
                </a:lnTo>
                <a:lnTo>
                  <a:pt x="548755" y="61936"/>
                </a:lnTo>
                <a:lnTo>
                  <a:pt x="543156" y="65760"/>
                </a:lnTo>
                <a:lnTo>
                  <a:pt x="535597" y="66979"/>
                </a:lnTo>
                <a:lnTo>
                  <a:pt x="566040" y="66979"/>
                </a:lnTo>
                <a:lnTo>
                  <a:pt x="569242" y="61823"/>
                </a:lnTo>
                <a:lnTo>
                  <a:pt x="571703" y="46177"/>
                </a:lnTo>
                <a:lnTo>
                  <a:pt x="571703" y="1371"/>
                </a:lnTo>
                <a:close/>
              </a:path>
              <a:path w="1649095" h="100329">
                <a:moveTo>
                  <a:pt x="696175" y="1371"/>
                </a:moveTo>
                <a:lnTo>
                  <a:pt x="635723" y="1371"/>
                </a:lnTo>
                <a:lnTo>
                  <a:pt x="635723" y="81368"/>
                </a:lnTo>
                <a:lnTo>
                  <a:pt x="697661" y="81368"/>
                </a:lnTo>
                <a:lnTo>
                  <a:pt x="697661" y="66522"/>
                </a:lnTo>
                <a:lnTo>
                  <a:pt x="654113" y="66522"/>
                </a:lnTo>
                <a:lnTo>
                  <a:pt x="654113" y="47993"/>
                </a:lnTo>
                <a:lnTo>
                  <a:pt x="691261" y="47993"/>
                </a:lnTo>
                <a:lnTo>
                  <a:pt x="691261" y="33604"/>
                </a:lnTo>
                <a:lnTo>
                  <a:pt x="654113" y="33604"/>
                </a:lnTo>
                <a:lnTo>
                  <a:pt x="654113" y="16217"/>
                </a:lnTo>
                <a:lnTo>
                  <a:pt x="696175" y="16217"/>
                </a:lnTo>
                <a:lnTo>
                  <a:pt x="696175" y="1371"/>
                </a:lnTo>
                <a:close/>
              </a:path>
              <a:path w="1649095" h="100329">
                <a:moveTo>
                  <a:pt x="896658" y="1371"/>
                </a:moveTo>
                <a:lnTo>
                  <a:pt x="836206" y="1371"/>
                </a:lnTo>
                <a:lnTo>
                  <a:pt x="836206" y="81368"/>
                </a:lnTo>
                <a:lnTo>
                  <a:pt x="854710" y="81368"/>
                </a:lnTo>
                <a:lnTo>
                  <a:pt x="854710" y="52222"/>
                </a:lnTo>
                <a:lnTo>
                  <a:pt x="891743" y="52222"/>
                </a:lnTo>
                <a:lnTo>
                  <a:pt x="891743" y="37376"/>
                </a:lnTo>
                <a:lnTo>
                  <a:pt x="854710" y="37376"/>
                </a:lnTo>
                <a:lnTo>
                  <a:pt x="854710" y="16217"/>
                </a:lnTo>
                <a:lnTo>
                  <a:pt x="896658" y="16217"/>
                </a:lnTo>
                <a:lnTo>
                  <a:pt x="896658" y="1371"/>
                </a:lnTo>
                <a:close/>
              </a:path>
              <a:path w="1649095" h="100329">
                <a:moveTo>
                  <a:pt x="1015415" y="1371"/>
                </a:moveTo>
                <a:lnTo>
                  <a:pt x="954963" y="1371"/>
                </a:lnTo>
                <a:lnTo>
                  <a:pt x="954963" y="81368"/>
                </a:lnTo>
                <a:lnTo>
                  <a:pt x="1016901" y="81368"/>
                </a:lnTo>
                <a:lnTo>
                  <a:pt x="1016901" y="66522"/>
                </a:lnTo>
                <a:lnTo>
                  <a:pt x="973353" y="66522"/>
                </a:lnTo>
                <a:lnTo>
                  <a:pt x="973353" y="47993"/>
                </a:lnTo>
                <a:lnTo>
                  <a:pt x="1010500" y="47993"/>
                </a:lnTo>
                <a:lnTo>
                  <a:pt x="1010500" y="33604"/>
                </a:lnTo>
                <a:lnTo>
                  <a:pt x="973353" y="33604"/>
                </a:lnTo>
                <a:lnTo>
                  <a:pt x="973353" y="16217"/>
                </a:lnTo>
                <a:lnTo>
                  <a:pt x="1015415" y="16217"/>
                </a:lnTo>
                <a:lnTo>
                  <a:pt x="1015415" y="1371"/>
                </a:lnTo>
                <a:close/>
              </a:path>
              <a:path w="1649095" h="100329">
                <a:moveTo>
                  <a:pt x="1120800" y="1371"/>
                </a:moveTo>
                <a:lnTo>
                  <a:pt x="1102525" y="1371"/>
                </a:lnTo>
                <a:lnTo>
                  <a:pt x="1066863" y="81368"/>
                </a:lnTo>
                <a:lnTo>
                  <a:pt x="1085837" y="81368"/>
                </a:lnTo>
                <a:lnTo>
                  <a:pt x="1092923" y="64223"/>
                </a:lnTo>
                <a:lnTo>
                  <a:pt x="1148908" y="64223"/>
                </a:lnTo>
                <a:lnTo>
                  <a:pt x="1142627" y="50177"/>
                </a:lnTo>
                <a:lnTo>
                  <a:pt x="1098867" y="50177"/>
                </a:lnTo>
                <a:lnTo>
                  <a:pt x="1111542" y="19545"/>
                </a:lnTo>
                <a:lnTo>
                  <a:pt x="1128927" y="19545"/>
                </a:lnTo>
                <a:lnTo>
                  <a:pt x="1120800" y="1371"/>
                </a:lnTo>
                <a:close/>
              </a:path>
              <a:path w="1649095" h="100329">
                <a:moveTo>
                  <a:pt x="1148908" y="64223"/>
                </a:moveTo>
                <a:lnTo>
                  <a:pt x="1130058" y="64223"/>
                </a:lnTo>
                <a:lnTo>
                  <a:pt x="1137145" y="81368"/>
                </a:lnTo>
                <a:lnTo>
                  <a:pt x="1156576" y="81368"/>
                </a:lnTo>
                <a:lnTo>
                  <a:pt x="1148908" y="64223"/>
                </a:lnTo>
                <a:close/>
              </a:path>
              <a:path w="1649095" h="100329">
                <a:moveTo>
                  <a:pt x="1128927" y="19545"/>
                </a:moveTo>
                <a:lnTo>
                  <a:pt x="1111542" y="19545"/>
                </a:lnTo>
                <a:lnTo>
                  <a:pt x="1124229" y="50177"/>
                </a:lnTo>
                <a:lnTo>
                  <a:pt x="1142627" y="50177"/>
                </a:lnTo>
                <a:lnTo>
                  <a:pt x="1128927" y="19545"/>
                </a:lnTo>
                <a:close/>
              </a:path>
              <a:path w="1649095" h="100329">
                <a:moveTo>
                  <a:pt x="1241729" y="16446"/>
                </a:moveTo>
                <a:lnTo>
                  <a:pt x="1223225" y="16446"/>
                </a:lnTo>
                <a:lnTo>
                  <a:pt x="1223225" y="81368"/>
                </a:lnTo>
                <a:lnTo>
                  <a:pt x="1241729" y="81368"/>
                </a:lnTo>
                <a:lnTo>
                  <a:pt x="1241729" y="16446"/>
                </a:lnTo>
                <a:close/>
              </a:path>
              <a:path w="1649095" h="100329">
                <a:moveTo>
                  <a:pt x="1267333" y="1371"/>
                </a:moveTo>
                <a:lnTo>
                  <a:pt x="1197622" y="1371"/>
                </a:lnTo>
                <a:lnTo>
                  <a:pt x="1197622" y="16446"/>
                </a:lnTo>
                <a:lnTo>
                  <a:pt x="1267333" y="16446"/>
                </a:lnTo>
                <a:lnTo>
                  <a:pt x="1267333" y="1371"/>
                </a:lnTo>
                <a:close/>
              </a:path>
              <a:path w="1649095" h="100329">
                <a:moveTo>
                  <a:pt x="1339456" y="1371"/>
                </a:moveTo>
                <a:lnTo>
                  <a:pt x="1320952" y="1371"/>
                </a:lnTo>
                <a:lnTo>
                  <a:pt x="1320952" y="46177"/>
                </a:lnTo>
                <a:lnTo>
                  <a:pt x="1323413" y="61823"/>
                </a:lnTo>
                <a:lnTo>
                  <a:pt x="1330532" y="73288"/>
                </a:lnTo>
                <a:lnTo>
                  <a:pt x="1341917" y="80338"/>
                </a:lnTo>
                <a:lnTo>
                  <a:pt x="1357172" y="82740"/>
                </a:lnTo>
                <a:lnTo>
                  <a:pt x="1372435" y="80338"/>
                </a:lnTo>
                <a:lnTo>
                  <a:pt x="1383823" y="73288"/>
                </a:lnTo>
                <a:lnTo>
                  <a:pt x="1387742" y="66979"/>
                </a:lnTo>
                <a:lnTo>
                  <a:pt x="1357287" y="66979"/>
                </a:lnTo>
                <a:lnTo>
                  <a:pt x="1349775" y="65760"/>
                </a:lnTo>
                <a:lnTo>
                  <a:pt x="1344171" y="61936"/>
                </a:lnTo>
                <a:lnTo>
                  <a:pt x="1340667" y="55262"/>
                </a:lnTo>
                <a:lnTo>
                  <a:pt x="1339541" y="46177"/>
                </a:lnTo>
                <a:lnTo>
                  <a:pt x="1339456" y="1371"/>
                </a:lnTo>
                <a:close/>
              </a:path>
              <a:path w="1649095" h="100329">
                <a:moveTo>
                  <a:pt x="1393405" y="1371"/>
                </a:moveTo>
                <a:lnTo>
                  <a:pt x="1375130" y="1371"/>
                </a:lnTo>
                <a:lnTo>
                  <a:pt x="1375046" y="46177"/>
                </a:lnTo>
                <a:lnTo>
                  <a:pt x="1373935" y="55262"/>
                </a:lnTo>
                <a:lnTo>
                  <a:pt x="1370457" y="61936"/>
                </a:lnTo>
                <a:lnTo>
                  <a:pt x="1364854" y="65760"/>
                </a:lnTo>
                <a:lnTo>
                  <a:pt x="1357287" y="66979"/>
                </a:lnTo>
                <a:lnTo>
                  <a:pt x="1387742" y="66979"/>
                </a:lnTo>
                <a:lnTo>
                  <a:pt x="1390944" y="61823"/>
                </a:lnTo>
                <a:lnTo>
                  <a:pt x="1393405" y="46177"/>
                </a:lnTo>
                <a:lnTo>
                  <a:pt x="1393405" y="1371"/>
                </a:lnTo>
                <a:close/>
              </a:path>
              <a:path w="1649095" h="100329">
                <a:moveTo>
                  <a:pt x="1492046" y="1371"/>
                </a:moveTo>
                <a:lnTo>
                  <a:pt x="1457426" y="1371"/>
                </a:lnTo>
                <a:lnTo>
                  <a:pt x="1457426" y="81368"/>
                </a:lnTo>
                <a:lnTo>
                  <a:pt x="1475930" y="81368"/>
                </a:lnTo>
                <a:lnTo>
                  <a:pt x="1475930" y="59080"/>
                </a:lnTo>
                <a:lnTo>
                  <a:pt x="1512738" y="59080"/>
                </a:lnTo>
                <a:lnTo>
                  <a:pt x="1510347" y="55651"/>
                </a:lnTo>
                <a:lnTo>
                  <a:pt x="1517299" y="51518"/>
                </a:lnTo>
                <a:lnTo>
                  <a:pt x="1522466" y="45861"/>
                </a:lnTo>
                <a:lnTo>
                  <a:pt x="1523154" y="44348"/>
                </a:lnTo>
                <a:lnTo>
                  <a:pt x="1475930" y="44348"/>
                </a:lnTo>
                <a:lnTo>
                  <a:pt x="1475930" y="16446"/>
                </a:lnTo>
                <a:lnTo>
                  <a:pt x="1522972" y="16446"/>
                </a:lnTo>
                <a:lnTo>
                  <a:pt x="1517440" y="9153"/>
                </a:lnTo>
                <a:lnTo>
                  <a:pt x="1506498" y="3382"/>
                </a:lnTo>
                <a:lnTo>
                  <a:pt x="1492046" y="1371"/>
                </a:lnTo>
                <a:close/>
              </a:path>
              <a:path w="1649095" h="100329">
                <a:moveTo>
                  <a:pt x="1512738" y="59080"/>
                </a:moveTo>
                <a:lnTo>
                  <a:pt x="1492961" y="59080"/>
                </a:lnTo>
                <a:lnTo>
                  <a:pt x="1508404" y="81368"/>
                </a:lnTo>
                <a:lnTo>
                  <a:pt x="1528279" y="81368"/>
                </a:lnTo>
                <a:lnTo>
                  <a:pt x="1512738" y="59080"/>
                </a:lnTo>
                <a:close/>
              </a:path>
              <a:path w="1649095" h="100329">
                <a:moveTo>
                  <a:pt x="1522972" y="16446"/>
                </a:moveTo>
                <a:lnTo>
                  <a:pt x="1502346" y="16446"/>
                </a:lnTo>
                <a:lnTo>
                  <a:pt x="1508061" y="21589"/>
                </a:lnTo>
                <a:lnTo>
                  <a:pt x="1508061" y="39090"/>
                </a:lnTo>
                <a:lnTo>
                  <a:pt x="1502346" y="44348"/>
                </a:lnTo>
                <a:lnTo>
                  <a:pt x="1523154" y="44348"/>
                </a:lnTo>
                <a:lnTo>
                  <a:pt x="1525685" y="38786"/>
                </a:lnTo>
                <a:lnTo>
                  <a:pt x="1526794" y="30403"/>
                </a:lnTo>
                <a:lnTo>
                  <a:pt x="1524372" y="18291"/>
                </a:lnTo>
                <a:lnTo>
                  <a:pt x="1522972" y="16446"/>
                </a:lnTo>
                <a:close/>
              </a:path>
              <a:path w="1649095" h="100329">
                <a:moveTo>
                  <a:pt x="1647609" y="1371"/>
                </a:moveTo>
                <a:lnTo>
                  <a:pt x="1587157" y="1371"/>
                </a:lnTo>
                <a:lnTo>
                  <a:pt x="1587157" y="81368"/>
                </a:lnTo>
                <a:lnTo>
                  <a:pt x="1649095" y="81368"/>
                </a:lnTo>
                <a:lnTo>
                  <a:pt x="1649095" y="66522"/>
                </a:lnTo>
                <a:lnTo>
                  <a:pt x="1605546" y="66522"/>
                </a:lnTo>
                <a:lnTo>
                  <a:pt x="1605546" y="47993"/>
                </a:lnTo>
                <a:lnTo>
                  <a:pt x="1642694" y="47993"/>
                </a:lnTo>
                <a:lnTo>
                  <a:pt x="1642694" y="33604"/>
                </a:lnTo>
                <a:lnTo>
                  <a:pt x="1605546" y="33604"/>
                </a:lnTo>
                <a:lnTo>
                  <a:pt x="1605546" y="16217"/>
                </a:lnTo>
                <a:lnTo>
                  <a:pt x="1647609" y="16217"/>
                </a:lnTo>
                <a:lnTo>
                  <a:pt x="1647609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8" name="object 8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9" name="TextBox 8"/>
          <p:cNvSpPr txBox="1"/>
          <p:nvPr/>
        </p:nvSpPr>
        <p:spPr>
          <a:xfrm>
            <a:off x="1124539" y="1496291"/>
            <a:ext cx="3989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Konakávé-kivonat</a:t>
            </a:r>
          </a:p>
        </p:txBody>
      </p:sp>
    </p:spTree>
    <p:extLst>
      <p:ext uri="{BB962C8B-B14F-4D97-AF65-F5344CB8AC3E}">
        <p14:creationId xmlns:p14="http://schemas.microsoft.com/office/powerpoint/2010/main" val="256428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1125444" y="1943451"/>
            <a:ext cx="5625641" cy="99048"/>
          </a:xfrm>
          <a:custGeom>
            <a:avLst/>
            <a:gdLst/>
            <a:ahLst/>
            <a:cxnLst/>
            <a:rect l="l" t="t" r="r" b="b"/>
            <a:pathLst>
              <a:path w="4977130" h="87630">
                <a:moveTo>
                  <a:pt x="4977003" y="0"/>
                </a:moveTo>
                <a:lnTo>
                  <a:pt x="0" y="0"/>
                </a:lnTo>
                <a:lnTo>
                  <a:pt x="0" y="87299"/>
                </a:lnTo>
                <a:lnTo>
                  <a:pt x="4977003" y="87299"/>
                </a:lnTo>
                <a:lnTo>
                  <a:pt x="4977003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22" name="object 22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2" name="TextBox 1"/>
          <p:cNvSpPr txBox="1"/>
          <p:nvPr/>
        </p:nvSpPr>
        <p:spPr>
          <a:xfrm>
            <a:off x="1058278" y="931512"/>
            <a:ext cx="5636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teljesen ellentétes természeti erők - a vulkanikus láva ereje, a tiszta levegő gyengédsége és az élénkítő kávé energiája – összeadódnak, hogy az Ön bőrét csodálatossá tegyék.</a:t>
            </a:r>
            <a:endParaRPr lang="en-US" sz="1600" dirty="0"/>
          </a:p>
          <a:p>
            <a:endParaRPr lang="hu-H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058278" y="2295400"/>
            <a:ext cx="54743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KONAKÉVÉ-KIVONAT</a:t>
            </a:r>
          </a:p>
          <a:p>
            <a:endParaRPr lang="hu-HU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EGÉSZSÉGESSÉ </a:t>
            </a:r>
            <a:r>
              <a:rPr lang="hu-HU" sz="1600" dirty="0"/>
              <a:t>teszi a bőrt, javítja a vérkeringést, </a:t>
            </a:r>
          </a:p>
          <a:p>
            <a:r>
              <a:rPr lang="hu-HU" sz="1600" dirty="0"/>
              <a:t>energiával tölt fel; </a:t>
            </a:r>
          </a:p>
          <a:p>
            <a:endParaRPr lang="hu-HU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CSÖKKENTI </a:t>
            </a:r>
            <a:r>
              <a:rPr lang="hu-HU" sz="1600" dirty="0"/>
              <a:t>a puffadtságot, a bőr pigmentesedését;</a:t>
            </a:r>
          </a:p>
          <a:p>
            <a:endParaRPr lang="hu-HU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VÉDI </a:t>
            </a:r>
            <a:r>
              <a:rPr lang="hu-HU" sz="1600" dirty="0"/>
              <a:t>a bőrt a külső környezet káros hatásaitól; </a:t>
            </a:r>
          </a:p>
          <a:p>
            <a:endParaRPr lang="hu-HU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NÖVELI </a:t>
            </a:r>
            <a:r>
              <a:rPr lang="hu-HU" sz="1600" dirty="0"/>
              <a:t>a bőr rugalmasságát, annak sejtszintű megújításával</a:t>
            </a:r>
            <a:r>
              <a:rPr lang="en-GB" sz="1600" dirty="0"/>
              <a:t>;</a:t>
            </a:r>
            <a:r>
              <a:rPr lang="hu-HU" sz="1600" dirty="0"/>
              <a:t> </a:t>
            </a:r>
          </a:p>
          <a:p>
            <a:endParaRPr lang="en-US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MÉLYEN HIDRATÁLJA </a:t>
            </a:r>
            <a:r>
              <a:rPr lang="hu-HU" sz="1600" dirty="0"/>
              <a:t>a kiszáradt, petyhüdt bőrt. </a:t>
            </a:r>
            <a:endParaRPr lang="en-US" sz="1600" dirty="0"/>
          </a:p>
          <a:p>
            <a:endParaRPr lang="en-US" sz="1600" dirty="0"/>
          </a:p>
          <a:p>
            <a:r>
              <a:rPr lang="hu-HU" sz="1600" dirty="0"/>
              <a:t> </a:t>
            </a:r>
            <a:endParaRPr lang="en-US" sz="1600" dirty="0"/>
          </a:p>
          <a:p>
            <a:endParaRPr lang="en-US" sz="1600" dirty="0"/>
          </a:p>
          <a:p>
            <a:endParaRPr lang="hu-HU" sz="1600" dirty="0"/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77730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40551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-68" dirty="0">
                <a:solidFill>
                  <a:srgbClr val="000113"/>
                </a:solidFill>
                <a:latin typeface="Arial"/>
                <a:cs typeface="Arial"/>
              </a:rPr>
              <a:t>12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1115266" y="5931154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29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5990" y="5704822"/>
            <a:ext cx="2440314" cy="94024"/>
          </a:xfrm>
          <a:custGeom>
            <a:avLst/>
            <a:gdLst/>
            <a:ahLst/>
            <a:cxnLst/>
            <a:rect l="l" t="t" r="r" b="b"/>
            <a:pathLst>
              <a:path w="215900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503" y="81368"/>
                </a:lnTo>
                <a:lnTo>
                  <a:pt x="18503" y="1371"/>
                </a:lnTo>
                <a:close/>
              </a:path>
              <a:path w="2159000" h="83185">
                <a:moveTo>
                  <a:pt x="98513" y="1371"/>
                </a:moveTo>
                <a:lnTo>
                  <a:pt x="83210" y="1371"/>
                </a:lnTo>
                <a:lnTo>
                  <a:pt x="83210" y="81368"/>
                </a:lnTo>
                <a:lnTo>
                  <a:pt x="101485" y="81368"/>
                </a:lnTo>
                <a:lnTo>
                  <a:pt x="101485" y="32804"/>
                </a:lnTo>
                <a:lnTo>
                  <a:pt x="124266" y="32804"/>
                </a:lnTo>
                <a:lnTo>
                  <a:pt x="98513" y="1371"/>
                </a:lnTo>
                <a:close/>
              </a:path>
              <a:path w="2159000" h="83185">
                <a:moveTo>
                  <a:pt x="124266" y="32804"/>
                </a:moveTo>
                <a:lnTo>
                  <a:pt x="101485" y="32804"/>
                </a:lnTo>
                <a:lnTo>
                  <a:pt x="141389" y="81368"/>
                </a:lnTo>
                <a:lnTo>
                  <a:pt x="156578" y="81368"/>
                </a:lnTo>
                <a:lnTo>
                  <a:pt x="156578" y="49936"/>
                </a:lnTo>
                <a:lnTo>
                  <a:pt x="138303" y="49936"/>
                </a:lnTo>
                <a:lnTo>
                  <a:pt x="124266" y="32804"/>
                </a:lnTo>
                <a:close/>
              </a:path>
              <a:path w="2159000" h="83185">
                <a:moveTo>
                  <a:pt x="156578" y="1371"/>
                </a:moveTo>
                <a:lnTo>
                  <a:pt x="138303" y="1371"/>
                </a:lnTo>
                <a:lnTo>
                  <a:pt x="138303" y="49936"/>
                </a:lnTo>
                <a:lnTo>
                  <a:pt x="156578" y="49936"/>
                </a:lnTo>
                <a:lnTo>
                  <a:pt x="156578" y="1371"/>
                </a:lnTo>
                <a:close/>
              </a:path>
              <a:path w="2159000" h="83185">
                <a:moveTo>
                  <a:pt x="236588" y="1371"/>
                </a:moveTo>
                <a:lnTo>
                  <a:pt x="221284" y="1371"/>
                </a:lnTo>
                <a:lnTo>
                  <a:pt x="221284" y="81368"/>
                </a:lnTo>
                <a:lnTo>
                  <a:pt x="239560" y="81368"/>
                </a:lnTo>
                <a:lnTo>
                  <a:pt x="239560" y="32804"/>
                </a:lnTo>
                <a:lnTo>
                  <a:pt x="262340" y="32804"/>
                </a:lnTo>
                <a:lnTo>
                  <a:pt x="236588" y="1371"/>
                </a:lnTo>
                <a:close/>
              </a:path>
              <a:path w="2159000" h="83185">
                <a:moveTo>
                  <a:pt x="262340" y="32804"/>
                </a:moveTo>
                <a:lnTo>
                  <a:pt x="239560" y="32804"/>
                </a:lnTo>
                <a:lnTo>
                  <a:pt x="279463" y="81368"/>
                </a:lnTo>
                <a:lnTo>
                  <a:pt x="294652" y="81368"/>
                </a:lnTo>
                <a:lnTo>
                  <a:pt x="294652" y="49936"/>
                </a:lnTo>
                <a:lnTo>
                  <a:pt x="276377" y="49936"/>
                </a:lnTo>
                <a:lnTo>
                  <a:pt x="262340" y="32804"/>
                </a:lnTo>
                <a:close/>
              </a:path>
              <a:path w="2159000" h="83185">
                <a:moveTo>
                  <a:pt x="294652" y="1371"/>
                </a:moveTo>
                <a:lnTo>
                  <a:pt x="276377" y="1371"/>
                </a:lnTo>
                <a:lnTo>
                  <a:pt x="276377" y="49936"/>
                </a:lnTo>
                <a:lnTo>
                  <a:pt x="294652" y="49936"/>
                </a:lnTo>
                <a:lnTo>
                  <a:pt x="294652" y="1371"/>
                </a:lnTo>
                <a:close/>
              </a:path>
              <a:path w="2159000" h="83185">
                <a:moveTo>
                  <a:pt x="398106" y="0"/>
                </a:moveTo>
                <a:lnTo>
                  <a:pt x="380604" y="3120"/>
                </a:lnTo>
                <a:lnTo>
                  <a:pt x="366741" y="11768"/>
                </a:lnTo>
                <a:lnTo>
                  <a:pt x="357616" y="24876"/>
                </a:lnTo>
                <a:lnTo>
                  <a:pt x="354330" y="41376"/>
                </a:lnTo>
                <a:lnTo>
                  <a:pt x="357616" y="57869"/>
                </a:lnTo>
                <a:lnTo>
                  <a:pt x="366741" y="70973"/>
                </a:lnTo>
                <a:lnTo>
                  <a:pt x="380604" y="79620"/>
                </a:lnTo>
                <a:lnTo>
                  <a:pt x="398106" y="82740"/>
                </a:lnTo>
                <a:lnTo>
                  <a:pt x="415579" y="79620"/>
                </a:lnTo>
                <a:lnTo>
                  <a:pt x="429418" y="71016"/>
                </a:lnTo>
                <a:lnTo>
                  <a:pt x="432238" y="66979"/>
                </a:lnTo>
                <a:lnTo>
                  <a:pt x="398106" y="66979"/>
                </a:lnTo>
                <a:lnTo>
                  <a:pt x="388160" y="65117"/>
                </a:lnTo>
                <a:lnTo>
                  <a:pt x="380222" y="59878"/>
                </a:lnTo>
                <a:lnTo>
                  <a:pt x="374964" y="51790"/>
                </a:lnTo>
                <a:lnTo>
                  <a:pt x="373062" y="41376"/>
                </a:lnTo>
                <a:lnTo>
                  <a:pt x="374964" y="30955"/>
                </a:lnTo>
                <a:lnTo>
                  <a:pt x="380222" y="22863"/>
                </a:lnTo>
                <a:lnTo>
                  <a:pt x="388160" y="17623"/>
                </a:lnTo>
                <a:lnTo>
                  <a:pt x="398106" y="15760"/>
                </a:lnTo>
                <a:lnTo>
                  <a:pt x="432236" y="15760"/>
                </a:lnTo>
                <a:lnTo>
                  <a:pt x="429418" y="11725"/>
                </a:lnTo>
                <a:lnTo>
                  <a:pt x="415553" y="3103"/>
                </a:lnTo>
                <a:lnTo>
                  <a:pt x="398106" y="0"/>
                </a:lnTo>
                <a:close/>
              </a:path>
              <a:path w="2159000" h="83185">
                <a:moveTo>
                  <a:pt x="432236" y="15760"/>
                </a:moveTo>
                <a:lnTo>
                  <a:pt x="398106" y="15760"/>
                </a:lnTo>
                <a:lnTo>
                  <a:pt x="408045" y="17623"/>
                </a:lnTo>
                <a:lnTo>
                  <a:pt x="415980" y="22863"/>
                </a:lnTo>
                <a:lnTo>
                  <a:pt x="421236" y="30955"/>
                </a:lnTo>
                <a:lnTo>
                  <a:pt x="423138" y="41376"/>
                </a:lnTo>
                <a:lnTo>
                  <a:pt x="421236" y="51790"/>
                </a:lnTo>
                <a:lnTo>
                  <a:pt x="415980" y="59878"/>
                </a:lnTo>
                <a:lnTo>
                  <a:pt x="408045" y="65117"/>
                </a:lnTo>
                <a:lnTo>
                  <a:pt x="398106" y="66979"/>
                </a:lnTo>
                <a:lnTo>
                  <a:pt x="432238" y="66979"/>
                </a:lnTo>
                <a:lnTo>
                  <a:pt x="438569" y="57917"/>
                </a:lnTo>
                <a:lnTo>
                  <a:pt x="441871" y="41376"/>
                </a:lnTo>
                <a:lnTo>
                  <a:pt x="438569" y="24828"/>
                </a:lnTo>
                <a:lnTo>
                  <a:pt x="432236" y="15760"/>
                </a:lnTo>
                <a:close/>
              </a:path>
              <a:path w="2159000" h="83185">
                <a:moveTo>
                  <a:pt x="508406" y="1371"/>
                </a:moveTo>
                <a:lnTo>
                  <a:pt x="488403" y="1371"/>
                </a:lnTo>
                <a:lnTo>
                  <a:pt x="522922" y="81368"/>
                </a:lnTo>
                <a:lnTo>
                  <a:pt x="541210" y="81368"/>
                </a:lnTo>
                <a:lnTo>
                  <a:pt x="551103" y="58508"/>
                </a:lnTo>
                <a:lnTo>
                  <a:pt x="532752" y="58508"/>
                </a:lnTo>
                <a:lnTo>
                  <a:pt x="508406" y="1371"/>
                </a:lnTo>
                <a:close/>
              </a:path>
              <a:path w="2159000" h="83185">
                <a:moveTo>
                  <a:pt x="575830" y="1371"/>
                </a:moveTo>
                <a:lnTo>
                  <a:pt x="557428" y="1371"/>
                </a:lnTo>
                <a:lnTo>
                  <a:pt x="532752" y="58508"/>
                </a:lnTo>
                <a:lnTo>
                  <a:pt x="551103" y="58508"/>
                </a:lnTo>
                <a:lnTo>
                  <a:pt x="575830" y="1371"/>
                </a:lnTo>
                <a:close/>
              </a:path>
              <a:path w="2159000" h="83185">
                <a:moveTo>
                  <a:pt x="668997" y="1371"/>
                </a:moveTo>
                <a:lnTo>
                  <a:pt x="650709" y="1371"/>
                </a:lnTo>
                <a:lnTo>
                  <a:pt x="615048" y="81368"/>
                </a:lnTo>
                <a:lnTo>
                  <a:pt x="634022" y="81368"/>
                </a:lnTo>
                <a:lnTo>
                  <a:pt x="641108" y="64223"/>
                </a:lnTo>
                <a:lnTo>
                  <a:pt x="697096" y="64223"/>
                </a:lnTo>
                <a:lnTo>
                  <a:pt x="690816" y="50177"/>
                </a:lnTo>
                <a:lnTo>
                  <a:pt x="647052" y="50177"/>
                </a:lnTo>
                <a:lnTo>
                  <a:pt x="659739" y="19545"/>
                </a:lnTo>
                <a:lnTo>
                  <a:pt x="677122" y="19545"/>
                </a:lnTo>
                <a:lnTo>
                  <a:pt x="668997" y="1371"/>
                </a:lnTo>
                <a:close/>
              </a:path>
              <a:path w="2159000" h="83185">
                <a:moveTo>
                  <a:pt x="697096" y="64223"/>
                </a:moveTo>
                <a:lnTo>
                  <a:pt x="678243" y="64223"/>
                </a:lnTo>
                <a:lnTo>
                  <a:pt x="685330" y="81368"/>
                </a:lnTo>
                <a:lnTo>
                  <a:pt x="704761" y="81368"/>
                </a:lnTo>
                <a:lnTo>
                  <a:pt x="697096" y="64223"/>
                </a:lnTo>
                <a:close/>
              </a:path>
              <a:path w="2159000" h="83185">
                <a:moveTo>
                  <a:pt x="677122" y="19545"/>
                </a:moveTo>
                <a:lnTo>
                  <a:pt x="659739" y="19545"/>
                </a:lnTo>
                <a:lnTo>
                  <a:pt x="672426" y="50177"/>
                </a:lnTo>
                <a:lnTo>
                  <a:pt x="690816" y="50177"/>
                </a:lnTo>
                <a:lnTo>
                  <a:pt x="677122" y="19545"/>
                </a:lnTo>
                <a:close/>
              </a:path>
              <a:path w="2159000" h="83185">
                <a:moveTo>
                  <a:pt x="789914" y="16446"/>
                </a:moveTo>
                <a:lnTo>
                  <a:pt x="771410" y="16446"/>
                </a:lnTo>
                <a:lnTo>
                  <a:pt x="771410" y="81368"/>
                </a:lnTo>
                <a:lnTo>
                  <a:pt x="789914" y="81368"/>
                </a:lnTo>
                <a:lnTo>
                  <a:pt x="789914" y="16446"/>
                </a:lnTo>
                <a:close/>
              </a:path>
              <a:path w="2159000" h="83185">
                <a:moveTo>
                  <a:pt x="815517" y="1371"/>
                </a:moveTo>
                <a:lnTo>
                  <a:pt x="745807" y="1371"/>
                </a:lnTo>
                <a:lnTo>
                  <a:pt x="745807" y="16446"/>
                </a:lnTo>
                <a:lnTo>
                  <a:pt x="815517" y="16446"/>
                </a:lnTo>
                <a:lnTo>
                  <a:pt x="815517" y="1371"/>
                </a:lnTo>
                <a:close/>
              </a:path>
              <a:path w="2159000" h="83185">
                <a:moveTo>
                  <a:pt x="889698" y="1371"/>
                </a:moveTo>
                <a:lnTo>
                  <a:pt x="871194" y="1371"/>
                </a:lnTo>
                <a:lnTo>
                  <a:pt x="871194" y="81368"/>
                </a:lnTo>
                <a:lnTo>
                  <a:pt x="889698" y="81368"/>
                </a:lnTo>
                <a:lnTo>
                  <a:pt x="889698" y="1371"/>
                </a:lnTo>
                <a:close/>
              </a:path>
              <a:path w="2159000" h="83185">
                <a:moveTo>
                  <a:pt x="963434" y="1371"/>
                </a:moveTo>
                <a:lnTo>
                  <a:pt x="943432" y="1371"/>
                </a:lnTo>
                <a:lnTo>
                  <a:pt x="977950" y="81368"/>
                </a:lnTo>
                <a:lnTo>
                  <a:pt x="996226" y="81368"/>
                </a:lnTo>
                <a:lnTo>
                  <a:pt x="1006122" y="58508"/>
                </a:lnTo>
                <a:lnTo>
                  <a:pt x="987780" y="58508"/>
                </a:lnTo>
                <a:lnTo>
                  <a:pt x="963434" y="1371"/>
                </a:lnTo>
                <a:close/>
              </a:path>
              <a:path w="2159000" h="83185">
                <a:moveTo>
                  <a:pt x="1030859" y="1371"/>
                </a:moveTo>
                <a:lnTo>
                  <a:pt x="1012456" y="1371"/>
                </a:lnTo>
                <a:lnTo>
                  <a:pt x="987780" y="58508"/>
                </a:lnTo>
                <a:lnTo>
                  <a:pt x="1006122" y="58508"/>
                </a:lnTo>
                <a:lnTo>
                  <a:pt x="1030859" y="1371"/>
                </a:lnTo>
                <a:close/>
              </a:path>
              <a:path w="2159000" h="83185">
                <a:moveTo>
                  <a:pt x="1143673" y="1371"/>
                </a:moveTo>
                <a:lnTo>
                  <a:pt x="1083221" y="1371"/>
                </a:lnTo>
                <a:lnTo>
                  <a:pt x="1083221" y="81368"/>
                </a:lnTo>
                <a:lnTo>
                  <a:pt x="1145159" y="81368"/>
                </a:lnTo>
                <a:lnTo>
                  <a:pt x="1145159" y="66522"/>
                </a:lnTo>
                <a:lnTo>
                  <a:pt x="1101610" y="66522"/>
                </a:lnTo>
                <a:lnTo>
                  <a:pt x="1101610" y="47993"/>
                </a:lnTo>
                <a:lnTo>
                  <a:pt x="1138758" y="47993"/>
                </a:lnTo>
                <a:lnTo>
                  <a:pt x="1138758" y="33604"/>
                </a:lnTo>
                <a:lnTo>
                  <a:pt x="1101610" y="33604"/>
                </a:lnTo>
                <a:lnTo>
                  <a:pt x="1101610" y="16217"/>
                </a:lnTo>
                <a:lnTo>
                  <a:pt x="1143673" y="16217"/>
                </a:lnTo>
                <a:lnTo>
                  <a:pt x="1143673" y="1371"/>
                </a:lnTo>
                <a:close/>
              </a:path>
              <a:path w="2159000" h="83185">
                <a:moveTo>
                  <a:pt x="1344155" y="1371"/>
                </a:moveTo>
                <a:lnTo>
                  <a:pt x="1283703" y="1371"/>
                </a:lnTo>
                <a:lnTo>
                  <a:pt x="1283703" y="81368"/>
                </a:lnTo>
                <a:lnTo>
                  <a:pt x="1302207" y="81368"/>
                </a:lnTo>
                <a:lnTo>
                  <a:pt x="1302207" y="52222"/>
                </a:lnTo>
                <a:lnTo>
                  <a:pt x="1339240" y="52222"/>
                </a:lnTo>
                <a:lnTo>
                  <a:pt x="1339240" y="37376"/>
                </a:lnTo>
                <a:lnTo>
                  <a:pt x="1302207" y="37376"/>
                </a:lnTo>
                <a:lnTo>
                  <a:pt x="1302207" y="16217"/>
                </a:lnTo>
                <a:lnTo>
                  <a:pt x="1344155" y="16217"/>
                </a:lnTo>
                <a:lnTo>
                  <a:pt x="1344155" y="1371"/>
                </a:lnTo>
                <a:close/>
              </a:path>
              <a:path w="2159000" h="83185">
                <a:moveTo>
                  <a:pt x="1440395" y="0"/>
                </a:moveTo>
                <a:lnTo>
                  <a:pt x="1422901" y="3120"/>
                </a:lnTo>
                <a:lnTo>
                  <a:pt x="1409041" y="11768"/>
                </a:lnTo>
                <a:lnTo>
                  <a:pt x="1399917" y="24876"/>
                </a:lnTo>
                <a:lnTo>
                  <a:pt x="1396631" y="41376"/>
                </a:lnTo>
                <a:lnTo>
                  <a:pt x="1399917" y="57869"/>
                </a:lnTo>
                <a:lnTo>
                  <a:pt x="1409041" y="70973"/>
                </a:lnTo>
                <a:lnTo>
                  <a:pt x="1422901" y="79620"/>
                </a:lnTo>
                <a:lnTo>
                  <a:pt x="1440395" y="82740"/>
                </a:lnTo>
                <a:lnTo>
                  <a:pt x="1457875" y="79620"/>
                </a:lnTo>
                <a:lnTo>
                  <a:pt x="1471718" y="71016"/>
                </a:lnTo>
                <a:lnTo>
                  <a:pt x="1474539" y="66979"/>
                </a:lnTo>
                <a:lnTo>
                  <a:pt x="1440395" y="66979"/>
                </a:lnTo>
                <a:lnTo>
                  <a:pt x="1430457" y="65117"/>
                </a:lnTo>
                <a:lnTo>
                  <a:pt x="1422522" y="59878"/>
                </a:lnTo>
                <a:lnTo>
                  <a:pt x="1417266" y="51790"/>
                </a:lnTo>
                <a:lnTo>
                  <a:pt x="1415364" y="41376"/>
                </a:lnTo>
                <a:lnTo>
                  <a:pt x="1417266" y="30955"/>
                </a:lnTo>
                <a:lnTo>
                  <a:pt x="1422522" y="22863"/>
                </a:lnTo>
                <a:lnTo>
                  <a:pt x="1430457" y="17623"/>
                </a:lnTo>
                <a:lnTo>
                  <a:pt x="1440395" y="15760"/>
                </a:lnTo>
                <a:lnTo>
                  <a:pt x="1474537" y="15760"/>
                </a:lnTo>
                <a:lnTo>
                  <a:pt x="1471718" y="11725"/>
                </a:lnTo>
                <a:lnTo>
                  <a:pt x="1457849" y="3103"/>
                </a:lnTo>
                <a:lnTo>
                  <a:pt x="1440395" y="0"/>
                </a:lnTo>
                <a:close/>
              </a:path>
              <a:path w="2159000" h="83185">
                <a:moveTo>
                  <a:pt x="1474537" y="15760"/>
                </a:moveTo>
                <a:lnTo>
                  <a:pt x="1440395" y="15760"/>
                </a:lnTo>
                <a:lnTo>
                  <a:pt x="1450341" y="17623"/>
                </a:lnTo>
                <a:lnTo>
                  <a:pt x="1458280" y="22863"/>
                </a:lnTo>
                <a:lnTo>
                  <a:pt x="1463538" y="30955"/>
                </a:lnTo>
                <a:lnTo>
                  <a:pt x="1465440" y="41376"/>
                </a:lnTo>
                <a:lnTo>
                  <a:pt x="1463538" y="51790"/>
                </a:lnTo>
                <a:lnTo>
                  <a:pt x="1458280" y="59878"/>
                </a:lnTo>
                <a:lnTo>
                  <a:pt x="1450341" y="65117"/>
                </a:lnTo>
                <a:lnTo>
                  <a:pt x="1440395" y="66979"/>
                </a:lnTo>
                <a:lnTo>
                  <a:pt x="1474539" y="66979"/>
                </a:lnTo>
                <a:lnTo>
                  <a:pt x="1480870" y="57917"/>
                </a:lnTo>
                <a:lnTo>
                  <a:pt x="1484172" y="41376"/>
                </a:lnTo>
                <a:lnTo>
                  <a:pt x="1480870" y="24828"/>
                </a:lnTo>
                <a:lnTo>
                  <a:pt x="1474537" y="15760"/>
                </a:lnTo>
                <a:close/>
              </a:path>
              <a:path w="2159000" h="83185">
                <a:moveTo>
                  <a:pt x="1578470" y="1371"/>
                </a:moveTo>
                <a:lnTo>
                  <a:pt x="1543850" y="1371"/>
                </a:lnTo>
                <a:lnTo>
                  <a:pt x="1543850" y="81368"/>
                </a:lnTo>
                <a:lnTo>
                  <a:pt x="1562354" y="81368"/>
                </a:lnTo>
                <a:lnTo>
                  <a:pt x="1562354" y="59080"/>
                </a:lnTo>
                <a:lnTo>
                  <a:pt x="1599161" y="59080"/>
                </a:lnTo>
                <a:lnTo>
                  <a:pt x="1596770" y="55651"/>
                </a:lnTo>
                <a:lnTo>
                  <a:pt x="1603723" y="51518"/>
                </a:lnTo>
                <a:lnTo>
                  <a:pt x="1608889" y="45861"/>
                </a:lnTo>
                <a:lnTo>
                  <a:pt x="1609578" y="44348"/>
                </a:lnTo>
                <a:lnTo>
                  <a:pt x="1562354" y="44348"/>
                </a:lnTo>
                <a:lnTo>
                  <a:pt x="1562354" y="16446"/>
                </a:lnTo>
                <a:lnTo>
                  <a:pt x="1609396" y="16446"/>
                </a:lnTo>
                <a:lnTo>
                  <a:pt x="1603863" y="9153"/>
                </a:lnTo>
                <a:lnTo>
                  <a:pt x="1592922" y="3382"/>
                </a:lnTo>
                <a:lnTo>
                  <a:pt x="1578470" y="1371"/>
                </a:lnTo>
                <a:close/>
              </a:path>
              <a:path w="2159000" h="83185">
                <a:moveTo>
                  <a:pt x="1599161" y="59080"/>
                </a:moveTo>
                <a:lnTo>
                  <a:pt x="1579384" y="59080"/>
                </a:lnTo>
                <a:lnTo>
                  <a:pt x="1594827" y="81368"/>
                </a:lnTo>
                <a:lnTo>
                  <a:pt x="1614703" y="81368"/>
                </a:lnTo>
                <a:lnTo>
                  <a:pt x="1599161" y="59080"/>
                </a:lnTo>
                <a:close/>
              </a:path>
              <a:path w="2159000" h="83185">
                <a:moveTo>
                  <a:pt x="1609396" y="16446"/>
                </a:moveTo>
                <a:lnTo>
                  <a:pt x="1588770" y="16446"/>
                </a:lnTo>
                <a:lnTo>
                  <a:pt x="1594485" y="21589"/>
                </a:lnTo>
                <a:lnTo>
                  <a:pt x="1594485" y="39090"/>
                </a:lnTo>
                <a:lnTo>
                  <a:pt x="1588770" y="44348"/>
                </a:lnTo>
                <a:lnTo>
                  <a:pt x="1609578" y="44348"/>
                </a:lnTo>
                <a:lnTo>
                  <a:pt x="1612108" y="38786"/>
                </a:lnTo>
                <a:lnTo>
                  <a:pt x="1613217" y="30403"/>
                </a:lnTo>
                <a:lnTo>
                  <a:pt x="1610795" y="18291"/>
                </a:lnTo>
                <a:lnTo>
                  <a:pt x="1609396" y="16446"/>
                </a:lnTo>
                <a:close/>
              </a:path>
              <a:path w="2159000" h="83185">
                <a:moveTo>
                  <a:pt x="1688884" y="1371"/>
                </a:moveTo>
                <a:lnTo>
                  <a:pt x="1673580" y="1371"/>
                </a:lnTo>
                <a:lnTo>
                  <a:pt x="1673580" y="81368"/>
                </a:lnTo>
                <a:lnTo>
                  <a:pt x="1690941" y="81368"/>
                </a:lnTo>
                <a:lnTo>
                  <a:pt x="1690941" y="34404"/>
                </a:lnTo>
                <a:lnTo>
                  <a:pt x="1708767" y="34404"/>
                </a:lnTo>
                <a:lnTo>
                  <a:pt x="1688884" y="1371"/>
                </a:lnTo>
                <a:close/>
              </a:path>
              <a:path w="2159000" h="83185">
                <a:moveTo>
                  <a:pt x="1763600" y="33375"/>
                </a:moveTo>
                <a:lnTo>
                  <a:pt x="1746224" y="33375"/>
                </a:lnTo>
                <a:lnTo>
                  <a:pt x="1746338" y="81368"/>
                </a:lnTo>
                <a:lnTo>
                  <a:pt x="1763737" y="81368"/>
                </a:lnTo>
                <a:lnTo>
                  <a:pt x="1763600" y="33375"/>
                </a:lnTo>
                <a:close/>
              </a:path>
              <a:path w="2159000" h="83185">
                <a:moveTo>
                  <a:pt x="1708767" y="34404"/>
                </a:moveTo>
                <a:lnTo>
                  <a:pt x="1690941" y="34404"/>
                </a:lnTo>
                <a:lnTo>
                  <a:pt x="1714360" y="72910"/>
                </a:lnTo>
                <a:lnTo>
                  <a:pt x="1722691" y="72910"/>
                </a:lnTo>
                <a:lnTo>
                  <a:pt x="1735686" y="51079"/>
                </a:lnTo>
                <a:lnTo>
                  <a:pt x="1718805" y="51079"/>
                </a:lnTo>
                <a:lnTo>
                  <a:pt x="1708767" y="34404"/>
                </a:lnTo>
                <a:close/>
              </a:path>
              <a:path w="2159000" h="83185">
                <a:moveTo>
                  <a:pt x="1763509" y="1371"/>
                </a:moveTo>
                <a:lnTo>
                  <a:pt x="1748282" y="1371"/>
                </a:lnTo>
                <a:lnTo>
                  <a:pt x="1718805" y="51079"/>
                </a:lnTo>
                <a:lnTo>
                  <a:pt x="1735686" y="51079"/>
                </a:lnTo>
                <a:lnTo>
                  <a:pt x="1746224" y="33375"/>
                </a:lnTo>
                <a:lnTo>
                  <a:pt x="1763600" y="33375"/>
                </a:lnTo>
                <a:lnTo>
                  <a:pt x="1763509" y="1371"/>
                </a:lnTo>
                <a:close/>
              </a:path>
              <a:path w="2159000" h="83185">
                <a:moveTo>
                  <a:pt x="1846262" y="1371"/>
                </a:moveTo>
                <a:lnTo>
                  <a:pt x="1827771" y="1371"/>
                </a:lnTo>
                <a:lnTo>
                  <a:pt x="1827771" y="46177"/>
                </a:lnTo>
                <a:lnTo>
                  <a:pt x="1830232" y="61823"/>
                </a:lnTo>
                <a:lnTo>
                  <a:pt x="1837351" y="73288"/>
                </a:lnTo>
                <a:lnTo>
                  <a:pt x="1848736" y="80338"/>
                </a:lnTo>
                <a:lnTo>
                  <a:pt x="1863991" y="82740"/>
                </a:lnTo>
                <a:lnTo>
                  <a:pt x="1879246" y="80338"/>
                </a:lnTo>
                <a:lnTo>
                  <a:pt x="1890631" y="73288"/>
                </a:lnTo>
                <a:lnTo>
                  <a:pt x="1894549" y="66979"/>
                </a:lnTo>
                <a:lnTo>
                  <a:pt x="1864106" y="66979"/>
                </a:lnTo>
                <a:lnTo>
                  <a:pt x="1856592" y="65760"/>
                </a:lnTo>
                <a:lnTo>
                  <a:pt x="1850983" y="61936"/>
                </a:lnTo>
                <a:lnTo>
                  <a:pt x="1847475" y="55262"/>
                </a:lnTo>
                <a:lnTo>
                  <a:pt x="1846347" y="46177"/>
                </a:lnTo>
                <a:lnTo>
                  <a:pt x="1846262" y="1371"/>
                </a:lnTo>
                <a:close/>
              </a:path>
              <a:path w="2159000" h="83185">
                <a:moveTo>
                  <a:pt x="1900212" y="1371"/>
                </a:moveTo>
                <a:lnTo>
                  <a:pt x="1881949" y="1371"/>
                </a:lnTo>
                <a:lnTo>
                  <a:pt x="1881865" y="46177"/>
                </a:lnTo>
                <a:lnTo>
                  <a:pt x="1880752" y="55262"/>
                </a:lnTo>
                <a:lnTo>
                  <a:pt x="1877271" y="61936"/>
                </a:lnTo>
                <a:lnTo>
                  <a:pt x="1871667" y="65760"/>
                </a:lnTo>
                <a:lnTo>
                  <a:pt x="1864106" y="66979"/>
                </a:lnTo>
                <a:lnTo>
                  <a:pt x="1894549" y="66979"/>
                </a:lnTo>
                <a:lnTo>
                  <a:pt x="1897751" y="61823"/>
                </a:lnTo>
                <a:lnTo>
                  <a:pt x="1900212" y="46177"/>
                </a:lnTo>
                <a:lnTo>
                  <a:pt x="1900212" y="1371"/>
                </a:lnTo>
                <a:close/>
              </a:path>
              <a:path w="2159000" h="83185">
                <a:moveTo>
                  <a:pt x="1982736" y="1371"/>
                </a:moveTo>
                <a:lnTo>
                  <a:pt x="1964245" y="1371"/>
                </a:lnTo>
                <a:lnTo>
                  <a:pt x="1964245" y="81368"/>
                </a:lnTo>
                <a:lnTo>
                  <a:pt x="2022856" y="81368"/>
                </a:lnTo>
                <a:lnTo>
                  <a:pt x="2022856" y="66293"/>
                </a:lnTo>
                <a:lnTo>
                  <a:pt x="1982736" y="66293"/>
                </a:lnTo>
                <a:lnTo>
                  <a:pt x="1982736" y="1371"/>
                </a:lnTo>
                <a:close/>
              </a:path>
              <a:path w="2159000" h="83185">
                <a:moveTo>
                  <a:pt x="2123109" y="1371"/>
                </a:moveTo>
                <a:lnTo>
                  <a:pt x="2104821" y="1371"/>
                </a:lnTo>
                <a:lnTo>
                  <a:pt x="2069160" y="81368"/>
                </a:lnTo>
                <a:lnTo>
                  <a:pt x="2088134" y="81368"/>
                </a:lnTo>
                <a:lnTo>
                  <a:pt x="2095220" y="64223"/>
                </a:lnTo>
                <a:lnTo>
                  <a:pt x="2151208" y="64223"/>
                </a:lnTo>
                <a:lnTo>
                  <a:pt x="2144928" y="50177"/>
                </a:lnTo>
                <a:lnTo>
                  <a:pt x="2101164" y="50177"/>
                </a:lnTo>
                <a:lnTo>
                  <a:pt x="2113851" y="19545"/>
                </a:lnTo>
                <a:lnTo>
                  <a:pt x="2131234" y="19545"/>
                </a:lnTo>
                <a:lnTo>
                  <a:pt x="2123109" y="1371"/>
                </a:lnTo>
                <a:close/>
              </a:path>
              <a:path w="2159000" h="83185">
                <a:moveTo>
                  <a:pt x="2151208" y="64223"/>
                </a:moveTo>
                <a:lnTo>
                  <a:pt x="2132368" y="64223"/>
                </a:lnTo>
                <a:lnTo>
                  <a:pt x="2139454" y="81368"/>
                </a:lnTo>
                <a:lnTo>
                  <a:pt x="2158873" y="81368"/>
                </a:lnTo>
                <a:lnTo>
                  <a:pt x="2151208" y="64223"/>
                </a:lnTo>
                <a:close/>
              </a:path>
              <a:path w="2159000" h="83185">
                <a:moveTo>
                  <a:pt x="2131234" y="19545"/>
                </a:moveTo>
                <a:lnTo>
                  <a:pt x="2113851" y="19545"/>
                </a:lnTo>
                <a:lnTo>
                  <a:pt x="2126538" y="50177"/>
                </a:lnTo>
                <a:lnTo>
                  <a:pt x="2144928" y="50177"/>
                </a:lnTo>
                <a:lnTo>
                  <a:pt x="2131234" y="19545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8" name="object 8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9" name="TextBox 8"/>
          <p:cNvSpPr txBox="1"/>
          <p:nvPr/>
        </p:nvSpPr>
        <p:spPr>
          <a:xfrm>
            <a:off x="3502906" y="3429914"/>
            <a:ext cx="3187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Konakávé-olaj</a:t>
            </a:r>
          </a:p>
        </p:txBody>
      </p:sp>
    </p:spTree>
    <p:extLst>
      <p:ext uri="{BB962C8B-B14F-4D97-AF65-F5344CB8AC3E}">
        <p14:creationId xmlns:p14="http://schemas.microsoft.com/office/powerpoint/2010/main" val="2761478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00910" y="5976744"/>
            <a:ext cx="1467777" cy="171013"/>
          </a:xfrm>
          <a:prstGeom prst="rect">
            <a:avLst/>
          </a:prstGeom>
        </p:spPr>
        <p:txBody>
          <a:bodyPr vert="horz" wrap="square" lIns="0" tIns="14355" rIns="0" bIns="0" rtlCol="0">
            <a:spAutoFit/>
          </a:bodyPr>
          <a:lstStyle/>
          <a:p>
            <a:pPr marL="14355">
              <a:spcBef>
                <a:spcPts val="11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9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 dirty="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5266" y="1943451"/>
            <a:ext cx="5635690" cy="99048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7" name="object 17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21" name="TextBox 20"/>
          <p:cNvSpPr txBox="1"/>
          <p:nvPr/>
        </p:nvSpPr>
        <p:spPr>
          <a:xfrm>
            <a:off x="1032697" y="978357"/>
            <a:ext cx="589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 A Privilege termékcsalád innovatív formulája a Kona kávészemek és más értékes összetevők hatásán alapul. A mintegy kétezer különféle összetevő vitaminokkal és antioxidáns hatóanyagokkal ápolja bőrét.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5927" y="2363017"/>
            <a:ext cx="54743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KONAKÁVÉ-OLAJ</a:t>
            </a:r>
          </a:p>
          <a:p>
            <a:endParaRPr lang="hu-HU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SERKENTI</a:t>
            </a:r>
            <a:r>
              <a:rPr lang="hu-HU" sz="1600" dirty="0"/>
              <a:t> a kollagénképződést. </a:t>
            </a:r>
          </a:p>
          <a:p>
            <a:endParaRPr lang="en-US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MEGÚJÍTJA</a:t>
            </a:r>
            <a:r>
              <a:rPr lang="hu-HU" sz="1600" dirty="0"/>
              <a:t> a bőrfunkciókat; </a:t>
            </a:r>
          </a:p>
          <a:p>
            <a:endParaRPr lang="en-US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FELGYORSÍTJA</a:t>
            </a:r>
            <a:r>
              <a:rPr lang="hu-HU" sz="1600" dirty="0"/>
              <a:t> a hatóanyagok felszívódását;</a:t>
            </a:r>
          </a:p>
          <a:p>
            <a:endParaRPr lang="en-US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SEGÍTI</a:t>
            </a:r>
            <a:r>
              <a:rPr lang="hu-HU" sz="1600" dirty="0"/>
              <a:t> a hyaluronsav szintézisét</a:t>
            </a:r>
            <a:r>
              <a:rPr lang="en-GB" sz="1600" dirty="0"/>
              <a:t>; </a:t>
            </a:r>
            <a:endParaRPr lang="hu-HU" sz="1600" dirty="0"/>
          </a:p>
          <a:p>
            <a:endParaRPr lang="en-US" sz="1600" dirty="0"/>
          </a:p>
          <a:p>
            <a:r>
              <a:rPr lang="hu-HU" sz="1600" dirty="0">
                <a:solidFill>
                  <a:schemeClr val="accent2">
                    <a:lumMod val="75000"/>
                  </a:schemeClr>
                </a:solidFill>
              </a:rPr>
              <a:t>NÖVELI</a:t>
            </a:r>
            <a:r>
              <a:rPr lang="hu-HU" sz="1600" dirty="0"/>
              <a:t> a bőr rugalmasságát.  </a:t>
            </a:r>
            <a:endParaRPr lang="en-US" sz="1600" dirty="0"/>
          </a:p>
          <a:p>
            <a:endParaRPr lang="en-US" sz="1600" dirty="0"/>
          </a:p>
          <a:p>
            <a:endParaRPr lang="hu-HU" sz="1600" dirty="0"/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296569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34809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5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-45" dirty="0">
                <a:solidFill>
                  <a:srgbClr val="000113"/>
                </a:solidFill>
                <a:latin typeface="Arial"/>
                <a:cs typeface="Arial"/>
              </a:rPr>
              <a:t>16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1190" y="292434"/>
            <a:ext cx="8787380" cy="62508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399884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1" r="9486"/>
          <a:stretch/>
        </p:blipFill>
        <p:spPr bwMode="auto">
          <a:xfrm>
            <a:off x="-14990" y="-1"/>
            <a:ext cx="9140572" cy="575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83093"/>
          <a:stretch/>
        </p:blipFill>
        <p:spPr>
          <a:xfrm>
            <a:off x="-14990" y="5756223"/>
            <a:ext cx="9140572" cy="1101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3335" y="5928516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ÁPOLTSÁG  = SIKERESSÉG!</a:t>
            </a:r>
          </a:p>
        </p:txBody>
      </p:sp>
    </p:spTree>
    <p:extLst>
      <p:ext uri="{BB962C8B-B14F-4D97-AF65-F5344CB8AC3E}">
        <p14:creationId xmlns:p14="http://schemas.microsoft.com/office/powerpoint/2010/main" val="1217016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31938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5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-34" dirty="0">
                <a:solidFill>
                  <a:srgbClr val="000113"/>
                </a:solidFill>
                <a:latin typeface="Arial"/>
                <a:cs typeface="Arial"/>
              </a:rPr>
              <a:t>18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0008" y="292428"/>
            <a:ext cx="8788568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6003" y="5594959"/>
            <a:ext cx="2979336" cy="94024"/>
          </a:xfrm>
          <a:custGeom>
            <a:avLst/>
            <a:gdLst/>
            <a:ahLst/>
            <a:cxnLst/>
            <a:rect l="l" t="t" r="r" b="b"/>
            <a:pathLst>
              <a:path w="2635885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2635885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2635885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2635885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2635885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2635885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2635885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2635885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2635885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2635885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2635885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2635885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2635885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2635885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2635885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2635885" h="83185">
                <a:moveTo>
                  <a:pt x="1139774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1831" y="81368"/>
                </a:lnTo>
                <a:lnTo>
                  <a:pt x="1141831" y="34404"/>
                </a:lnTo>
                <a:lnTo>
                  <a:pt x="1159657" y="34404"/>
                </a:lnTo>
                <a:lnTo>
                  <a:pt x="1139774" y="1371"/>
                </a:lnTo>
                <a:close/>
              </a:path>
              <a:path w="2635885" h="83185">
                <a:moveTo>
                  <a:pt x="1214490" y="33375"/>
                </a:moveTo>
                <a:lnTo>
                  <a:pt x="1197114" y="33375"/>
                </a:lnTo>
                <a:lnTo>
                  <a:pt x="1197229" y="81368"/>
                </a:lnTo>
                <a:lnTo>
                  <a:pt x="1214628" y="81368"/>
                </a:lnTo>
                <a:lnTo>
                  <a:pt x="1214490" y="33375"/>
                </a:lnTo>
                <a:close/>
              </a:path>
              <a:path w="2635885" h="83185">
                <a:moveTo>
                  <a:pt x="1159657" y="34404"/>
                </a:moveTo>
                <a:lnTo>
                  <a:pt x="1141831" y="34404"/>
                </a:lnTo>
                <a:lnTo>
                  <a:pt x="1165250" y="72910"/>
                </a:lnTo>
                <a:lnTo>
                  <a:pt x="1173581" y="72910"/>
                </a:lnTo>
                <a:lnTo>
                  <a:pt x="1186576" y="51079"/>
                </a:lnTo>
                <a:lnTo>
                  <a:pt x="1169695" y="51079"/>
                </a:lnTo>
                <a:lnTo>
                  <a:pt x="1159657" y="34404"/>
                </a:lnTo>
                <a:close/>
              </a:path>
              <a:path w="2635885" h="83185">
                <a:moveTo>
                  <a:pt x="1214399" y="1371"/>
                </a:moveTo>
                <a:lnTo>
                  <a:pt x="1199172" y="1371"/>
                </a:lnTo>
                <a:lnTo>
                  <a:pt x="1169695" y="51079"/>
                </a:lnTo>
                <a:lnTo>
                  <a:pt x="1186576" y="51079"/>
                </a:lnTo>
                <a:lnTo>
                  <a:pt x="1197114" y="33375"/>
                </a:lnTo>
                <a:lnTo>
                  <a:pt x="1214490" y="33375"/>
                </a:lnTo>
                <a:lnTo>
                  <a:pt x="1214399" y="1371"/>
                </a:lnTo>
                <a:close/>
              </a:path>
              <a:path w="2635885" h="83185">
                <a:moveTo>
                  <a:pt x="1297851" y="1371"/>
                </a:moveTo>
                <a:lnTo>
                  <a:pt x="1279347" y="1371"/>
                </a:lnTo>
                <a:lnTo>
                  <a:pt x="1279347" y="81368"/>
                </a:lnTo>
                <a:lnTo>
                  <a:pt x="1297851" y="81368"/>
                </a:lnTo>
                <a:lnTo>
                  <a:pt x="1297851" y="1371"/>
                </a:lnTo>
                <a:close/>
              </a:path>
              <a:path w="2635885" h="83185">
                <a:moveTo>
                  <a:pt x="1381048" y="1371"/>
                </a:moveTo>
                <a:lnTo>
                  <a:pt x="1362544" y="1371"/>
                </a:lnTo>
                <a:lnTo>
                  <a:pt x="1362544" y="81368"/>
                </a:lnTo>
                <a:lnTo>
                  <a:pt x="1421168" y="81368"/>
                </a:lnTo>
                <a:lnTo>
                  <a:pt x="1421168" y="66294"/>
                </a:lnTo>
                <a:lnTo>
                  <a:pt x="1381048" y="66294"/>
                </a:lnTo>
                <a:lnTo>
                  <a:pt x="1381048" y="1371"/>
                </a:lnTo>
                <a:close/>
              </a:path>
              <a:path w="2635885" h="83185">
                <a:moveTo>
                  <a:pt x="1495691" y="1371"/>
                </a:moveTo>
                <a:lnTo>
                  <a:pt x="1477302" y="1371"/>
                </a:lnTo>
                <a:lnTo>
                  <a:pt x="1477302" y="81368"/>
                </a:lnTo>
                <a:lnTo>
                  <a:pt x="1495691" y="81368"/>
                </a:lnTo>
                <a:lnTo>
                  <a:pt x="1495691" y="61137"/>
                </a:lnTo>
                <a:lnTo>
                  <a:pt x="1506435" y="49936"/>
                </a:lnTo>
                <a:lnTo>
                  <a:pt x="1528764" y="49936"/>
                </a:lnTo>
                <a:lnTo>
                  <a:pt x="1519898" y="38735"/>
                </a:lnTo>
                <a:lnTo>
                  <a:pt x="1495691" y="38735"/>
                </a:lnTo>
                <a:lnTo>
                  <a:pt x="1495691" y="1371"/>
                </a:lnTo>
                <a:close/>
              </a:path>
              <a:path w="2635885" h="83185">
                <a:moveTo>
                  <a:pt x="1528764" y="49936"/>
                </a:moveTo>
                <a:lnTo>
                  <a:pt x="1506435" y="49936"/>
                </a:lnTo>
                <a:lnTo>
                  <a:pt x="1532039" y="81368"/>
                </a:lnTo>
                <a:lnTo>
                  <a:pt x="1553641" y="81368"/>
                </a:lnTo>
                <a:lnTo>
                  <a:pt x="1528764" y="49936"/>
                </a:lnTo>
                <a:close/>
              </a:path>
              <a:path w="2635885" h="83185">
                <a:moveTo>
                  <a:pt x="1551698" y="1371"/>
                </a:moveTo>
                <a:lnTo>
                  <a:pt x="1531124" y="1371"/>
                </a:lnTo>
                <a:lnTo>
                  <a:pt x="1495691" y="38735"/>
                </a:lnTo>
                <a:lnTo>
                  <a:pt x="1519898" y="38735"/>
                </a:lnTo>
                <a:lnTo>
                  <a:pt x="1518551" y="37033"/>
                </a:lnTo>
                <a:lnTo>
                  <a:pt x="1551698" y="1371"/>
                </a:lnTo>
                <a:close/>
              </a:path>
              <a:path w="2635885" h="83185">
                <a:moveTo>
                  <a:pt x="1724063" y="0"/>
                </a:moveTo>
                <a:lnTo>
                  <a:pt x="1706766" y="3071"/>
                </a:lnTo>
                <a:lnTo>
                  <a:pt x="1693008" y="11637"/>
                </a:lnTo>
                <a:lnTo>
                  <a:pt x="1683922" y="24726"/>
                </a:lnTo>
                <a:lnTo>
                  <a:pt x="1680641" y="41363"/>
                </a:lnTo>
                <a:lnTo>
                  <a:pt x="1683920" y="58008"/>
                </a:lnTo>
                <a:lnTo>
                  <a:pt x="1692994" y="71100"/>
                </a:lnTo>
                <a:lnTo>
                  <a:pt x="1706718" y="79668"/>
                </a:lnTo>
                <a:lnTo>
                  <a:pt x="1723948" y="82740"/>
                </a:lnTo>
                <a:lnTo>
                  <a:pt x="1733932" y="81810"/>
                </a:lnTo>
                <a:lnTo>
                  <a:pt x="1742865" y="79070"/>
                </a:lnTo>
                <a:lnTo>
                  <a:pt x="1750598" y="74596"/>
                </a:lnTo>
                <a:lnTo>
                  <a:pt x="1756981" y="68465"/>
                </a:lnTo>
                <a:lnTo>
                  <a:pt x="1755371" y="66979"/>
                </a:lnTo>
                <a:lnTo>
                  <a:pt x="1724977" y="66979"/>
                </a:lnTo>
                <a:lnTo>
                  <a:pt x="1714660" y="65100"/>
                </a:lnTo>
                <a:lnTo>
                  <a:pt x="1706560" y="59834"/>
                </a:lnTo>
                <a:lnTo>
                  <a:pt x="1701269" y="51736"/>
                </a:lnTo>
                <a:lnTo>
                  <a:pt x="1699374" y="41363"/>
                </a:lnTo>
                <a:lnTo>
                  <a:pt x="1701269" y="30998"/>
                </a:lnTo>
                <a:lnTo>
                  <a:pt x="1706560" y="22904"/>
                </a:lnTo>
                <a:lnTo>
                  <a:pt x="1714660" y="17639"/>
                </a:lnTo>
                <a:lnTo>
                  <a:pt x="1724977" y="15760"/>
                </a:lnTo>
                <a:lnTo>
                  <a:pt x="1755259" y="15760"/>
                </a:lnTo>
                <a:lnTo>
                  <a:pt x="1756981" y="14173"/>
                </a:lnTo>
                <a:lnTo>
                  <a:pt x="1750600" y="8101"/>
                </a:lnTo>
                <a:lnTo>
                  <a:pt x="1742879" y="3657"/>
                </a:lnTo>
                <a:lnTo>
                  <a:pt x="1733980" y="928"/>
                </a:lnTo>
                <a:lnTo>
                  <a:pt x="1724063" y="0"/>
                </a:lnTo>
                <a:close/>
              </a:path>
              <a:path w="2635885" h="83185">
                <a:moveTo>
                  <a:pt x="1745094" y="57492"/>
                </a:moveTo>
                <a:lnTo>
                  <a:pt x="1739722" y="63779"/>
                </a:lnTo>
                <a:lnTo>
                  <a:pt x="1732978" y="66979"/>
                </a:lnTo>
                <a:lnTo>
                  <a:pt x="1755371" y="66979"/>
                </a:lnTo>
                <a:lnTo>
                  <a:pt x="1745094" y="57492"/>
                </a:lnTo>
                <a:close/>
              </a:path>
              <a:path w="2635885" h="83185">
                <a:moveTo>
                  <a:pt x="1755259" y="15760"/>
                </a:moveTo>
                <a:lnTo>
                  <a:pt x="1732978" y="15760"/>
                </a:lnTo>
                <a:lnTo>
                  <a:pt x="1739722" y="18961"/>
                </a:lnTo>
                <a:lnTo>
                  <a:pt x="1745094" y="25133"/>
                </a:lnTo>
                <a:lnTo>
                  <a:pt x="1755259" y="15760"/>
                </a:lnTo>
                <a:close/>
              </a:path>
              <a:path w="2635885" h="83185">
                <a:moveTo>
                  <a:pt x="1833676" y="1371"/>
                </a:moveTo>
                <a:lnTo>
                  <a:pt x="1815172" y="1371"/>
                </a:lnTo>
                <a:lnTo>
                  <a:pt x="1815172" y="81368"/>
                </a:lnTo>
                <a:lnTo>
                  <a:pt x="1873796" y="81368"/>
                </a:lnTo>
                <a:lnTo>
                  <a:pt x="1873796" y="66294"/>
                </a:lnTo>
                <a:lnTo>
                  <a:pt x="1833676" y="66294"/>
                </a:lnTo>
                <a:lnTo>
                  <a:pt x="1833676" y="1371"/>
                </a:lnTo>
                <a:close/>
              </a:path>
              <a:path w="2635885" h="83185">
                <a:moveTo>
                  <a:pt x="1990382" y="1371"/>
                </a:moveTo>
                <a:lnTo>
                  <a:pt x="1929930" y="1371"/>
                </a:lnTo>
                <a:lnTo>
                  <a:pt x="1929930" y="81368"/>
                </a:lnTo>
                <a:lnTo>
                  <a:pt x="1991868" y="81368"/>
                </a:lnTo>
                <a:lnTo>
                  <a:pt x="1991868" y="66522"/>
                </a:lnTo>
                <a:lnTo>
                  <a:pt x="1948319" y="66522"/>
                </a:lnTo>
                <a:lnTo>
                  <a:pt x="1948319" y="47993"/>
                </a:lnTo>
                <a:lnTo>
                  <a:pt x="1985467" y="47993"/>
                </a:lnTo>
                <a:lnTo>
                  <a:pt x="1985467" y="33604"/>
                </a:lnTo>
                <a:lnTo>
                  <a:pt x="1948319" y="33604"/>
                </a:lnTo>
                <a:lnTo>
                  <a:pt x="1948319" y="16217"/>
                </a:lnTo>
                <a:lnTo>
                  <a:pt x="1990382" y="16217"/>
                </a:lnTo>
                <a:lnTo>
                  <a:pt x="1990382" y="1371"/>
                </a:lnTo>
                <a:close/>
              </a:path>
              <a:path w="2635885" h="83185">
                <a:moveTo>
                  <a:pt x="2095766" y="1371"/>
                </a:moveTo>
                <a:lnTo>
                  <a:pt x="2077478" y="1371"/>
                </a:lnTo>
                <a:lnTo>
                  <a:pt x="2041829" y="81368"/>
                </a:lnTo>
                <a:lnTo>
                  <a:pt x="2060803" y="81368"/>
                </a:lnTo>
                <a:lnTo>
                  <a:pt x="2067890" y="64223"/>
                </a:lnTo>
                <a:lnTo>
                  <a:pt x="2123875" y="64223"/>
                </a:lnTo>
                <a:lnTo>
                  <a:pt x="2117593" y="50177"/>
                </a:lnTo>
                <a:lnTo>
                  <a:pt x="2073833" y="50177"/>
                </a:lnTo>
                <a:lnTo>
                  <a:pt x="2086508" y="19545"/>
                </a:lnTo>
                <a:lnTo>
                  <a:pt x="2103894" y="19545"/>
                </a:lnTo>
                <a:lnTo>
                  <a:pt x="2095766" y="1371"/>
                </a:lnTo>
                <a:close/>
              </a:path>
              <a:path w="2635885" h="83185">
                <a:moveTo>
                  <a:pt x="2123875" y="64223"/>
                </a:moveTo>
                <a:lnTo>
                  <a:pt x="2105025" y="64223"/>
                </a:lnTo>
                <a:lnTo>
                  <a:pt x="2112111" y="81368"/>
                </a:lnTo>
                <a:lnTo>
                  <a:pt x="2131542" y="81368"/>
                </a:lnTo>
                <a:lnTo>
                  <a:pt x="2123875" y="64223"/>
                </a:lnTo>
                <a:close/>
              </a:path>
              <a:path w="2635885" h="83185">
                <a:moveTo>
                  <a:pt x="2103894" y="19545"/>
                </a:moveTo>
                <a:lnTo>
                  <a:pt x="2086508" y="19545"/>
                </a:lnTo>
                <a:lnTo>
                  <a:pt x="2099195" y="50177"/>
                </a:lnTo>
                <a:lnTo>
                  <a:pt x="2117593" y="50177"/>
                </a:lnTo>
                <a:lnTo>
                  <a:pt x="2103894" y="19545"/>
                </a:lnTo>
                <a:close/>
              </a:path>
              <a:path w="2635885" h="83185">
                <a:moveTo>
                  <a:pt x="2200922" y="1371"/>
                </a:moveTo>
                <a:lnTo>
                  <a:pt x="2185619" y="1371"/>
                </a:lnTo>
                <a:lnTo>
                  <a:pt x="2185619" y="81368"/>
                </a:lnTo>
                <a:lnTo>
                  <a:pt x="2203894" y="81368"/>
                </a:lnTo>
                <a:lnTo>
                  <a:pt x="2203894" y="32804"/>
                </a:lnTo>
                <a:lnTo>
                  <a:pt x="2226675" y="32804"/>
                </a:lnTo>
                <a:lnTo>
                  <a:pt x="2200922" y="1371"/>
                </a:lnTo>
                <a:close/>
              </a:path>
              <a:path w="2635885" h="83185">
                <a:moveTo>
                  <a:pt x="2226675" y="32804"/>
                </a:moveTo>
                <a:lnTo>
                  <a:pt x="2203894" y="32804"/>
                </a:lnTo>
                <a:lnTo>
                  <a:pt x="2243797" y="81368"/>
                </a:lnTo>
                <a:lnTo>
                  <a:pt x="2258987" y="81368"/>
                </a:lnTo>
                <a:lnTo>
                  <a:pt x="2258987" y="49936"/>
                </a:lnTo>
                <a:lnTo>
                  <a:pt x="2240711" y="49936"/>
                </a:lnTo>
                <a:lnTo>
                  <a:pt x="2226675" y="32804"/>
                </a:lnTo>
                <a:close/>
              </a:path>
              <a:path w="2635885" h="83185">
                <a:moveTo>
                  <a:pt x="2258987" y="1371"/>
                </a:moveTo>
                <a:lnTo>
                  <a:pt x="2240711" y="1371"/>
                </a:lnTo>
                <a:lnTo>
                  <a:pt x="2240711" y="49936"/>
                </a:lnTo>
                <a:lnTo>
                  <a:pt x="2258987" y="49936"/>
                </a:lnTo>
                <a:lnTo>
                  <a:pt x="2258987" y="1371"/>
                </a:lnTo>
                <a:close/>
              </a:path>
              <a:path w="2635885" h="83185">
                <a:moveTo>
                  <a:pt x="2323680" y="59550"/>
                </a:moveTo>
                <a:lnTo>
                  <a:pt x="2349969" y="82740"/>
                </a:lnTo>
                <a:lnTo>
                  <a:pt x="2364918" y="80747"/>
                </a:lnTo>
                <a:lnTo>
                  <a:pt x="2375515" y="75360"/>
                </a:lnTo>
                <a:lnTo>
                  <a:pt x="2381484" y="67894"/>
                </a:lnTo>
                <a:lnTo>
                  <a:pt x="2350084" y="67894"/>
                </a:lnTo>
                <a:lnTo>
                  <a:pt x="2342856" y="67281"/>
                </a:lnTo>
                <a:lnTo>
                  <a:pt x="2335810" y="65565"/>
                </a:lnTo>
                <a:lnTo>
                  <a:pt x="2329301" y="62927"/>
                </a:lnTo>
                <a:lnTo>
                  <a:pt x="2323680" y="59550"/>
                </a:lnTo>
                <a:close/>
              </a:path>
              <a:path w="2635885" h="83185">
                <a:moveTo>
                  <a:pt x="2352713" y="0"/>
                </a:moveTo>
                <a:lnTo>
                  <a:pt x="2337850" y="1979"/>
                </a:lnTo>
                <a:lnTo>
                  <a:pt x="2327330" y="7354"/>
                </a:lnTo>
                <a:lnTo>
                  <a:pt x="2321075" y="15285"/>
                </a:lnTo>
                <a:lnTo>
                  <a:pt x="2319007" y="24930"/>
                </a:lnTo>
                <a:lnTo>
                  <a:pt x="2326276" y="40731"/>
                </a:lnTo>
                <a:lnTo>
                  <a:pt x="2342267" y="47655"/>
                </a:lnTo>
                <a:lnTo>
                  <a:pt x="2358258" y="51813"/>
                </a:lnTo>
                <a:lnTo>
                  <a:pt x="2365527" y="59321"/>
                </a:lnTo>
                <a:lnTo>
                  <a:pt x="2365527" y="64236"/>
                </a:lnTo>
                <a:lnTo>
                  <a:pt x="2361069" y="67894"/>
                </a:lnTo>
                <a:lnTo>
                  <a:pt x="2381484" y="67894"/>
                </a:lnTo>
                <a:lnTo>
                  <a:pt x="2381827" y="67465"/>
                </a:lnTo>
                <a:lnTo>
                  <a:pt x="2383917" y="57950"/>
                </a:lnTo>
                <a:lnTo>
                  <a:pt x="2376648" y="42341"/>
                </a:lnTo>
                <a:lnTo>
                  <a:pt x="2360656" y="35510"/>
                </a:lnTo>
                <a:lnTo>
                  <a:pt x="2344665" y="31416"/>
                </a:lnTo>
                <a:lnTo>
                  <a:pt x="2337396" y="24015"/>
                </a:lnTo>
                <a:lnTo>
                  <a:pt x="2337396" y="18973"/>
                </a:lnTo>
                <a:lnTo>
                  <a:pt x="2341626" y="14846"/>
                </a:lnTo>
                <a:lnTo>
                  <a:pt x="2377331" y="14846"/>
                </a:lnTo>
                <a:lnTo>
                  <a:pt x="2380488" y="7073"/>
                </a:lnTo>
                <a:lnTo>
                  <a:pt x="2374430" y="3996"/>
                </a:lnTo>
                <a:lnTo>
                  <a:pt x="2367591" y="1784"/>
                </a:lnTo>
                <a:lnTo>
                  <a:pt x="2360256" y="448"/>
                </a:lnTo>
                <a:lnTo>
                  <a:pt x="2352713" y="0"/>
                </a:lnTo>
                <a:close/>
              </a:path>
              <a:path w="2635885" h="83185">
                <a:moveTo>
                  <a:pt x="2377331" y="14846"/>
                </a:moveTo>
                <a:lnTo>
                  <a:pt x="2359698" y="14846"/>
                </a:lnTo>
                <a:lnTo>
                  <a:pt x="2367356" y="16903"/>
                </a:lnTo>
                <a:lnTo>
                  <a:pt x="2374773" y="21145"/>
                </a:lnTo>
                <a:lnTo>
                  <a:pt x="2377331" y="14846"/>
                </a:lnTo>
                <a:close/>
              </a:path>
              <a:path w="2635885" h="83185">
                <a:moveTo>
                  <a:pt x="2502789" y="1371"/>
                </a:moveTo>
                <a:lnTo>
                  <a:pt x="2442337" y="1371"/>
                </a:lnTo>
                <a:lnTo>
                  <a:pt x="2442337" y="81368"/>
                </a:lnTo>
                <a:lnTo>
                  <a:pt x="2504274" y="81368"/>
                </a:lnTo>
                <a:lnTo>
                  <a:pt x="2504274" y="66522"/>
                </a:lnTo>
                <a:lnTo>
                  <a:pt x="2460726" y="66522"/>
                </a:lnTo>
                <a:lnTo>
                  <a:pt x="2460726" y="47993"/>
                </a:lnTo>
                <a:lnTo>
                  <a:pt x="2497874" y="47993"/>
                </a:lnTo>
                <a:lnTo>
                  <a:pt x="2497874" y="33604"/>
                </a:lnTo>
                <a:lnTo>
                  <a:pt x="2460726" y="33604"/>
                </a:lnTo>
                <a:lnTo>
                  <a:pt x="2460726" y="16217"/>
                </a:lnTo>
                <a:lnTo>
                  <a:pt x="2502789" y="16217"/>
                </a:lnTo>
                <a:lnTo>
                  <a:pt x="2502789" y="1371"/>
                </a:lnTo>
                <a:close/>
              </a:path>
              <a:path w="2635885" h="83185">
                <a:moveTo>
                  <a:pt x="2599372" y="1371"/>
                </a:moveTo>
                <a:lnTo>
                  <a:pt x="2564752" y="1371"/>
                </a:lnTo>
                <a:lnTo>
                  <a:pt x="2564752" y="81368"/>
                </a:lnTo>
                <a:lnTo>
                  <a:pt x="2583243" y="81368"/>
                </a:lnTo>
                <a:lnTo>
                  <a:pt x="2583243" y="59080"/>
                </a:lnTo>
                <a:lnTo>
                  <a:pt x="2620051" y="59080"/>
                </a:lnTo>
                <a:lnTo>
                  <a:pt x="2617660" y="55651"/>
                </a:lnTo>
                <a:lnTo>
                  <a:pt x="2624618" y="51513"/>
                </a:lnTo>
                <a:lnTo>
                  <a:pt x="2629784" y="45854"/>
                </a:lnTo>
                <a:lnTo>
                  <a:pt x="2630468" y="44348"/>
                </a:lnTo>
                <a:lnTo>
                  <a:pt x="2583243" y="44348"/>
                </a:lnTo>
                <a:lnTo>
                  <a:pt x="2583243" y="16446"/>
                </a:lnTo>
                <a:lnTo>
                  <a:pt x="2630289" y="16446"/>
                </a:lnTo>
                <a:lnTo>
                  <a:pt x="2624755" y="9151"/>
                </a:lnTo>
                <a:lnTo>
                  <a:pt x="2613816" y="3382"/>
                </a:lnTo>
                <a:lnTo>
                  <a:pt x="2599372" y="1371"/>
                </a:lnTo>
                <a:close/>
              </a:path>
              <a:path w="2635885" h="83185">
                <a:moveTo>
                  <a:pt x="2620051" y="59080"/>
                </a:moveTo>
                <a:lnTo>
                  <a:pt x="2600286" y="59080"/>
                </a:lnTo>
                <a:lnTo>
                  <a:pt x="2615730" y="81368"/>
                </a:lnTo>
                <a:lnTo>
                  <a:pt x="2635592" y="81368"/>
                </a:lnTo>
                <a:lnTo>
                  <a:pt x="2620051" y="59080"/>
                </a:lnTo>
                <a:close/>
              </a:path>
              <a:path w="2635885" h="83185">
                <a:moveTo>
                  <a:pt x="2630289" y="16446"/>
                </a:moveTo>
                <a:lnTo>
                  <a:pt x="2609659" y="16446"/>
                </a:lnTo>
                <a:lnTo>
                  <a:pt x="2615387" y="21590"/>
                </a:lnTo>
                <a:lnTo>
                  <a:pt x="2615387" y="39090"/>
                </a:lnTo>
                <a:lnTo>
                  <a:pt x="2609659" y="44348"/>
                </a:lnTo>
                <a:lnTo>
                  <a:pt x="2630468" y="44348"/>
                </a:lnTo>
                <a:lnTo>
                  <a:pt x="2632999" y="38779"/>
                </a:lnTo>
                <a:lnTo>
                  <a:pt x="2634107" y="30391"/>
                </a:lnTo>
                <a:lnTo>
                  <a:pt x="2631685" y="18286"/>
                </a:lnTo>
                <a:lnTo>
                  <a:pt x="2630289" y="164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1389074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1155776" y="2091608"/>
            <a:ext cx="4040155" cy="353846"/>
          </a:xfrm>
          <a:custGeom>
            <a:avLst/>
            <a:gdLst/>
            <a:ahLst/>
            <a:cxnLst/>
            <a:rect l="l" t="t" r="r" b="b"/>
            <a:pathLst>
              <a:path w="3574415" h="313055">
                <a:moveTo>
                  <a:pt x="5786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5633" y="307441"/>
                </a:lnTo>
                <a:lnTo>
                  <a:pt x="65633" y="129971"/>
                </a:lnTo>
                <a:lnTo>
                  <a:pt x="133022" y="129971"/>
                </a:lnTo>
                <a:lnTo>
                  <a:pt x="57861" y="5181"/>
                </a:lnTo>
                <a:close/>
              </a:path>
              <a:path w="3574415" h="313055">
                <a:moveTo>
                  <a:pt x="340172" y="126085"/>
                </a:moveTo>
                <a:lnTo>
                  <a:pt x="274624" y="126085"/>
                </a:lnTo>
                <a:lnTo>
                  <a:pt x="275056" y="307441"/>
                </a:lnTo>
                <a:lnTo>
                  <a:pt x="340690" y="307441"/>
                </a:lnTo>
                <a:lnTo>
                  <a:pt x="340172" y="126085"/>
                </a:lnTo>
                <a:close/>
              </a:path>
              <a:path w="3574415" h="313055">
                <a:moveTo>
                  <a:pt x="133022" y="129971"/>
                </a:moveTo>
                <a:lnTo>
                  <a:pt x="65633" y="129971"/>
                </a:lnTo>
                <a:lnTo>
                  <a:pt x="154152" y="275488"/>
                </a:lnTo>
                <a:lnTo>
                  <a:pt x="185674" y="275488"/>
                </a:lnTo>
                <a:lnTo>
                  <a:pt x="234776" y="193014"/>
                </a:lnTo>
                <a:lnTo>
                  <a:pt x="170992" y="193014"/>
                </a:lnTo>
                <a:lnTo>
                  <a:pt x="133022" y="129971"/>
                </a:lnTo>
                <a:close/>
              </a:path>
              <a:path w="3574415" h="313055">
                <a:moveTo>
                  <a:pt x="339826" y="5181"/>
                </a:moveTo>
                <a:lnTo>
                  <a:pt x="282397" y="5181"/>
                </a:lnTo>
                <a:lnTo>
                  <a:pt x="170992" y="193014"/>
                </a:lnTo>
                <a:lnTo>
                  <a:pt x="234776" y="193014"/>
                </a:lnTo>
                <a:lnTo>
                  <a:pt x="274624" y="126085"/>
                </a:lnTo>
                <a:lnTo>
                  <a:pt x="340172" y="126085"/>
                </a:lnTo>
                <a:lnTo>
                  <a:pt x="339826" y="5181"/>
                </a:lnTo>
                <a:close/>
              </a:path>
              <a:path w="3574415" h="313055">
                <a:moveTo>
                  <a:pt x="477139" y="5181"/>
                </a:moveTo>
                <a:lnTo>
                  <a:pt x="407187" y="5181"/>
                </a:lnTo>
                <a:lnTo>
                  <a:pt x="407187" y="307441"/>
                </a:lnTo>
                <a:lnTo>
                  <a:pt x="477139" y="307441"/>
                </a:lnTo>
                <a:lnTo>
                  <a:pt x="477139" y="5181"/>
                </a:lnTo>
                <a:close/>
              </a:path>
              <a:path w="3574415" h="313055">
                <a:moveTo>
                  <a:pt x="613575" y="5181"/>
                </a:moveTo>
                <a:lnTo>
                  <a:pt x="543623" y="5181"/>
                </a:lnTo>
                <a:lnTo>
                  <a:pt x="543623" y="307441"/>
                </a:lnTo>
                <a:lnTo>
                  <a:pt x="765136" y="307441"/>
                </a:lnTo>
                <a:lnTo>
                  <a:pt x="765136" y="250444"/>
                </a:lnTo>
                <a:lnTo>
                  <a:pt x="613575" y="250444"/>
                </a:lnTo>
                <a:lnTo>
                  <a:pt x="613575" y="5181"/>
                </a:lnTo>
                <a:close/>
              </a:path>
              <a:path w="3574415" h="313055">
                <a:moveTo>
                  <a:pt x="868768" y="5181"/>
                </a:moveTo>
                <a:lnTo>
                  <a:pt x="799249" y="5181"/>
                </a:lnTo>
                <a:lnTo>
                  <a:pt x="799249" y="307441"/>
                </a:lnTo>
                <a:lnTo>
                  <a:pt x="868768" y="307441"/>
                </a:lnTo>
                <a:lnTo>
                  <a:pt x="868768" y="231013"/>
                </a:lnTo>
                <a:lnTo>
                  <a:pt x="909358" y="188696"/>
                </a:lnTo>
                <a:lnTo>
                  <a:pt x="993736" y="188696"/>
                </a:lnTo>
                <a:lnTo>
                  <a:pt x="960253" y="146380"/>
                </a:lnTo>
                <a:lnTo>
                  <a:pt x="868768" y="146380"/>
                </a:lnTo>
                <a:lnTo>
                  <a:pt x="868768" y="5181"/>
                </a:lnTo>
                <a:close/>
              </a:path>
              <a:path w="3574415" h="313055">
                <a:moveTo>
                  <a:pt x="993736" y="188696"/>
                </a:moveTo>
                <a:lnTo>
                  <a:pt x="909358" y="188696"/>
                </a:lnTo>
                <a:lnTo>
                  <a:pt x="1006081" y="307441"/>
                </a:lnTo>
                <a:lnTo>
                  <a:pt x="1087691" y="307441"/>
                </a:lnTo>
                <a:lnTo>
                  <a:pt x="993736" y="188696"/>
                </a:lnTo>
                <a:close/>
              </a:path>
              <a:path w="3574415" h="313055">
                <a:moveTo>
                  <a:pt x="1080350" y="5181"/>
                </a:moveTo>
                <a:lnTo>
                  <a:pt x="1002626" y="5181"/>
                </a:lnTo>
                <a:lnTo>
                  <a:pt x="868768" y="146380"/>
                </a:lnTo>
                <a:lnTo>
                  <a:pt x="960253" y="146380"/>
                </a:lnTo>
                <a:lnTo>
                  <a:pt x="955128" y="139903"/>
                </a:lnTo>
                <a:lnTo>
                  <a:pt x="1080350" y="5181"/>
                </a:lnTo>
                <a:close/>
              </a:path>
              <a:path w="3574415" h="313055">
                <a:moveTo>
                  <a:pt x="1375689" y="0"/>
                </a:moveTo>
                <a:lnTo>
                  <a:pt x="1330850" y="5251"/>
                </a:lnTo>
                <a:lnTo>
                  <a:pt x="1291312" y="20278"/>
                </a:lnTo>
                <a:lnTo>
                  <a:pt x="1258347" y="43989"/>
                </a:lnTo>
                <a:lnTo>
                  <a:pt x="1233227" y="75293"/>
                </a:lnTo>
                <a:lnTo>
                  <a:pt x="1217222" y="113097"/>
                </a:lnTo>
                <a:lnTo>
                  <a:pt x="1211605" y="156311"/>
                </a:lnTo>
                <a:lnTo>
                  <a:pt x="1217220" y="199525"/>
                </a:lnTo>
                <a:lnTo>
                  <a:pt x="1233211" y="237330"/>
                </a:lnTo>
                <a:lnTo>
                  <a:pt x="1258293" y="268633"/>
                </a:lnTo>
                <a:lnTo>
                  <a:pt x="1291184" y="292344"/>
                </a:lnTo>
                <a:lnTo>
                  <a:pt x="1330600" y="307371"/>
                </a:lnTo>
                <a:lnTo>
                  <a:pt x="1375257" y="312623"/>
                </a:lnTo>
                <a:lnTo>
                  <a:pt x="1412972" y="309108"/>
                </a:lnTo>
                <a:lnTo>
                  <a:pt x="1446720" y="298751"/>
                </a:lnTo>
                <a:lnTo>
                  <a:pt x="1475934" y="281837"/>
                </a:lnTo>
                <a:lnTo>
                  <a:pt x="1500047" y="258648"/>
                </a:lnTo>
                <a:lnTo>
                  <a:pt x="1493966" y="253034"/>
                </a:lnTo>
                <a:lnTo>
                  <a:pt x="1379143" y="253034"/>
                </a:lnTo>
                <a:lnTo>
                  <a:pt x="1340167" y="245937"/>
                </a:lnTo>
                <a:lnTo>
                  <a:pt x="1309570" y="226047"/>
                </a:lnTo>
                <a:lnTo>
                  <a:pt x="1289579" y="195470"/>
                </a:lnTo>
                <a:lnTo>
                  <a:pt x="1282420" y="156311"/>
                </a:lnTo>
                <a:lnTo>
                  <a:pt x="1289579" y="117152"/>
                </a:lnTo>
                <a:lnTo>
                  <a:pt x="1309570" y="86575"/>
                </a:lnTo>
                <a:lnTo>
                  <a:pt x="1340167" y="66686"/>
                </a:lnTo>
                <a:lnTo>
                  <a:pt x="1379143" y="59588"/>
                </a:lnTo>
                <a:lnTo>
                  <a:pt x="1493498" y="59588"/>
                </a:lnTo>
                <a:lnTo>
                  <a:pt x="1500047" y="53543"/>
                </a:lnTo>
                <a:lnTo>
                  <a:pt x="1475941" y="30603"/>
                </a:lnTo>
                <a:lnTo>
                  <a:pt x="1446774" y="13817"/>
                </a:lnTo>
                <a:lnTo>
                  <a:pt x="1413154" y="3508"/>
                </a:lnTo>
                <a:lnTo>
                  <a:pt x="1375689" y="0"/>
                </a:lnTo>
                <a:close/>
              </a:path>
              <a:path w="3574415" h="313055">
                <a:moveTo>
                  <a:pt x="1455140" y="217195"/>
                </a:moveTo>
                <a:lnTo>
                  <a:pt x="1438954" y="232814"/>
                </a:lnTo>
                <a:lnTo>
                  <a:pt x="1420866" y="244020"/>
                </a:lnTo>
                <a:lnTo>
                  <a:pt x="1400915" y="250774"/>
                </a:lnTo>
                <a:lnTo>
                  <a:pt x="1379143" y="253034"/>
                </a:lnTo>
                <a:lnTo>
                  <a:pt x="1493966" y="253034"/>
                </a:lnTo>
                <a:lnTo>
                  <a:pt x="1455140" y="217195"/>
                </a:lnTo>
                <a:close/>
              </a:path>
              <a:path w="3574415" h="313055">
                <a:moveTo>
                  <a:pt x="1493498" y="59588"/>
                </a:moveTo>
                <a:lnTo>
                  <a:pt x="1379143" y="59588"/>
                </a:lnTo>
                <a:lnTo>
                  <a:pt x="1400915" y="61841"/>
                </a:lnTo>
                <a:lnTo>
                  <a:pt x="1420866" y="68548"/>
                </a:lnTo>
                <a:lnTo>
                  <a:pt x="1438954" y="79626"/>
                </a:lnTo>
                <a:lnTo>
                  <a:pt x="1455140" y="94996"/>
                </a:lnTo>
                <a:lnTo>
                  <a:pt x="1493498" y="59588"/>
                </a:lnTo>
                <a:close/>
              </a:path>
              <a:path w="3574415" h="313055">
                <a:moveTo>
                  <a:pt x="1611884" y="5181"/>
                </a:moveTo>
                <a:lnTo>
                  <a:pt x="1541932" y="5181"/>
                </a:lnTo>
                <a:lnTo>
                  <a:pt x="1541932" y="307441"/>
                </a:lnTo>
                <a:lnTo>
                  <a:pt x="1763445" y="307441"/>
                </a:lnTo>
                <a:lnTo>
                  <a:pt x="1763445" y="250444"/>
                </a:lnTo>
                <a:lnTo>
                  <a:pt x="1611884" y="250444"/>
                </a:lnTo>
                <a:lnTo>
                  <a:pt x="1611884" y="5181"/>
                </a:lnTo>
                <a:close/>
              </a:path>
              <a:path w="3574415" h="313055">
                <a:moveTo>
                  <a:pt x="2025967" y="5181"/>
                </a:moveTo>
                <a:lnTo>
                  <a:pt x="1797545" y="5181"/>
                </a:lnTo>
                <a:lnTo>
                  <a:pt x="1797545" y="307441"/>
                </a:lnTo>
                <a:lnTo>
                  <a:pt x="2031580" y="307441"/>
                </a:lnTo>
                <a:lnTo>
                  <a:pt x="2031580" y="251307"/>
                </a:lnTo>
                <a:lnTo>
                  <a:pt x="1867065" y="251307"/>
                </a:lnTo>
                <a:lnTo>
                  <a:pt x="1867065" y="181356"/>
                </a:lnTo>
                <a:lnTo>
                  <a:pt x="2007400" y="181356"/>
                </a:lnTo>
                <a:lnTo>
                  <a:pt x="2007400" y="126949"/>
                </a:lnTo>
                <a:lnTo>
                  <a:pt x="1867065" y="126949"/>
                </a:lnTo>
                <a:lnTo>
                  <a:pt x="1867065" y="61315"/>
                </a:lnTo>
                <a:lnTo>
                  <a:pt x="2025967" y="61315"/>
                </a:lnTo>
                <a:lnTo>
                  <a:pt x="2025967" y="5181"/>
                </a:lnTo>
                <a:close/>
              </a:path>
              <a:path w="3574415" h="313055">
                <a:moveTo>
                  <a:pt x="2246185" y="5181"/>
                </a:moveTo>
                <a:lnTo>
                  <a:pt x="2177097" y="5181"/>
                </a:lnTo>
                <a:lnTo>
                  <a:pt x="2042375" y="307441"/>
                </a:lnTo>
                <a:lnTo>
                  <a:pt x="2114054" y="307441"/>
                </a:lnTo>
                <a:lnTo>
                  <a:pt x="2140826" y="242671"/>
                </a:lnTo>
                <a:lnTo>
                  <a:pt x="2352377" y="242671"/>
                </a:lnTo>
                <a:lnTo>
                  <a:pt x="2328629" y="189560"/>
                </a:lnTo>
                <a:lnTo>
                  <a:pt x="2163279" y="189560"/>
                </a:lnTo>
                <a:lnTo>
                  <a:pt x="2211209" y="73837"/>
                </a:lnTo>
                <a:lnTo>
                  <a:pt x="2276884" y="73837"/>
                </a:lnTo>
                <a:lnTo>
                  <a:pt x="2246185" y="5181"/>
                </a:lnTo>
                <a:close/>
              </a:path>
              <a:path w="3574415" h="313055">
                <a:moveTo>
                  <a:pt x="2352377" y="242671"/>
                </a:moveTo>
                <a:lnTo>
                  <a:pt x="2281161" y="242671"/>
                </a:lnTo>
                <a:lnTo>
                  <a:pt x="2307932" y="307441"/>
                </a:lnTo>
                <a:lnTo>
                  <a:pt x="2381338" y="307441"/>
                </a:lnTo>
                <a:lnTo>
                  <a:pt x="2352377" y="242671"/>
                </a:lnTo>
                <a:close/>
              </a:path>
              <a:path w="3574415" h="313055">
                <a:moveTo>
                  <a:pt x="2276884" y="73837"/>
                </a:moveTo>
                <a:lnTo>
                  <a:pt x="2211209" y="73837"/>
                </a:lnTo>
                <a:lnTo>
                  <a:pt x="2259139" y="189560"/>
                </a:lnTo>
                <a:lnTo>
                  <a:pt x="2328629" y="189560"/>
                </a:lnTo>
                <a:lnTo>
                  <a:pt x="2276884" y="73837"/>
                </a:lnTo>
                <a:close/>
              </a:path>
              <a:path w="3574415" h="313055">
                <a:moveTo>
                  <a:pt x="2465539" y="5181"/>
                </a:moveTo>
                <a:lnTo>
                  <a:pt x="2407678" y="5181"/>
                </a:lnTo>
                <a:lnTo>
                  <a:pt x="2407678" y="307441"/>
                </a:lnTo>
                <a:lnTo>
                  <a:pt x="2476766" y="307441"/>
                </a:lnTo>
                <a:lnTo>
                  <a:pt x="2476766" y="123926"/>
                </a:lnTo>
                <a:lnTo>
                  <a:pt x="2562771" y="123926"/>
                </a:lnTo>
                <a:lnTo>
                  <a:pt x="2465539" y="5181"/>
                </a:lnTo>
                <a:close/>
              </a:path>
              <a:path w="3574415" h="313055">
                <a:moveTo>
                  <a:pt x="2562771" y="123926"/>
                </a:moveTo>
                <a:lnTo>
                  <a:pt x="2476766" y="123926"/>
                </a:lnTo>
                <a:lnTo>
                  <a:pt x="2627464" y="307441"/>
                </a:lnTo>
                <a:lnTo>
                  <a:pt x="2684894" y="307441"/>
                </a:lnTo>
                <a:lnTo>
                  <a:pt x="2684894" y="188696"/>
                </a:lnTo>
                <a:lnTo>
                  <a:pt x="2615806" y="188696"/>
                </a:lnTo>
                <a:lnTo>
                  <a:pt x="2562771" y="123926"/>
                </a:lnTo>
                <a:close/>
              </a:path>
              <a:path w="3574415" h="313055">
                <a:moveTo>
                  <a:pt x="2684894" y="5181"/>
                </a:moveTo>
                <a:lnTo>
                  <a:pt x="2615806" y="5181"/>
                </a:lnTo>
                <a:lnTo>
                  <a:pt x="2615806" y="188696"/>
                </a:lnTo>
                <a:lnTo>
                  <a:pt x="2684894" y="188696"/>
                </a:lnTo>
                <a:lnTo>
                  <a:pt x="2684894" y="5181"/>
                </a:lnTo>
                <a:close/>
              </a:path>
              <a:path w="3574415" h="313055">
                <a:moveTo>
                  <a:pt x="2751391" y="224967"/>
                </a:moveTo>
                <a:lnTo>
                  <a:pt x="2727642" y="277647"/>
                </a:lnTo>
                <a:lnTo>
                  <a:pt x="2781234" y="302907"/>
                </a:lnTo>
                <a:lnTo>
                  <a:pt x="2850705" y="312623"/>
                </a:lnTo>
                <a:lnTo>
                  <a:pt x="2907176" y="305086"/>
                </a:lnTo>
                <a:lnTo>
                  <a:pt x="2947212" y="284718"/>
                </a:lnTo>
                <a:lnTo>
                  <a:pt x="2969767" y="256489"/>
                </a:lnTo>
                <a:lnTo>
                  <a:pt x="2851137" y="256489"/>
                </a:lnTo>
                <a:lnTo>
                  <a:pt x="2823825" y="254175"/>
                </a:lnTo>
                <a:lnTo>
                  <a:pt x="2797206" y="247691"/>
                </a:lnTo>
                <a:lnTo>
                  <a:pt x="2772616" y="237726"/>
                </a:lnTo>
                <a:lnTo>
                  <a:pt x="2751391" y="224967"/>
                </a:lnTo>
                <a:close/>
              </a:path>
              <a:path w="3574415" h="313055">
                <a:moveTo>
                  <a:pt x="2861056" y="0"/>
                </a:moveTo>
                <a:lnTo>
                  <a:pt x="2804907" y="7482"/>
                </a:lnTo>
                <a:lnTo>
                  <a:pt x="2765147" y="27797"/>
                </a:lnTo>
                <a:lnTo>
                  <a:pt x="2741496" y="57746"/>
                </a:lnTo>
                <a:lnTo>
                  <a:pt x="2733675" y="94132"/>
                </a:lnTo>
                <a:lnTo>
                  <a:pt x="2743410" y="133713"/>
                </a:lnTo>
                <a:lnTo>
                  <a:pt x="2768518" y="159101"/>
                </a:lnTo>
                <a:lnTo>
                  <a:pt x="2802849" y="174609"/>
                </a:lnTo>
                <a:lnTo>
                  <a:pt x="2840255" y="184551"/>
                </a:lnTo>
                <a:lnTo>
                  <a:pt x="2874586" y="193238"/>
                </a:lnTo>
                <a:lnTo>
                  <a:pt x="2899694" y="204985"/>
                </a:lnTo>
                <a:lnTo>
                  <a:pt x="2909430" y="224104"/>
                </a:lnTo>
                <a:lnTo>
                  <a:pt x="2906149" y="236997"/>
                </a:lnTo>
                <a:lnTo>
                  <a:pt x="2895823" y="247259"/>
                </a:lnTo>
                <a:lnTo>
                  <a:pt x="2877728" y="254040"/>
                </a:lnTo>
                <a:lnTo>
                  <a:pt x="2851137" y="256489"/>
                </a:lnTo>
                <a:lnTo>
                  <a:pt x="2969767" y="256489"/>
                </a:lnTo>
                <a:lnTo>
                  <a:pt x="2971056" y="254876"/>
                </a:lnTo>
                <a:lnTo>
                  <a:pt x="2978950" y="218922"/>
                </a:lnTo>
                <a:lnTo>
                  <a:pt x="2969214" y="179800"/>
                </a:lnTo>
                <a:lnTo>
                  <a:pt x="2944106" y="154711"/>
                </a:lnTo>
                <a:lnTo>
                  <a:pt x="2909775" y="139397"/>
                </a:lnTo>
                <a:lnTo>
                  <a:pt x="2872369" y="129596"/>
                </a:lnTo>
                <a:lnTo>
                  <a:pt x="2838038" y="121050"/>
                </a:lnTo>
                <a:lnTo>
                  <a:pt x="2812930" y="109497"/>
                </a:lnTo>
                <a:lnTo>
                  <a:pt x="2803194" y="90678"/>
                </a:lnTo>
                <a:lnTo>
                  <a:pt x="2806340" y="77265"/>
                </a:lnTo>
                <a:lnTo>
                  <a:pt x="2816371" y="66281"/>
                </a:lnTo>
                <a:lnTo>
                  <a:pt x="2834173" y="58859"/>
                </a:lnTo>
                <a:lnTo>
                  <a:pt x="2860636" y="56134"/>
                </a:lnTo>
                <a:lnTo>
                  <a:pt x="2954060" y="56134"/>
                </a:lnTo>
                <a:lnTo>
                  <a:pt x="2965996" y="26771"/>
                </a:lnTo>
                <a:lnTo>
                  <a:pt x="2943103" y="15119"/>
                </a:lnTo>
                <a:lnTo>
                  <a:pt x="2917255" y="6746"/>
                </a:lnTo>
                <a:lnTo>
                  <a:pt x="2889541" y="1693"/>
                </a:lnTo>
                <a:lnTo>
                  <a:pt x="2861056" y="0"/>
                </a:lnTo>
                <a:close/>
              </a:path>
              <a:path w="3574415" h="313055">
                <a:moveTo>
                  <a:pt x="2954060" y="56134"/>
                </a:moveTo>
                <a:lnTo>
                  <a:pt x="2860636" y="56134"/>
                </a:lnTo>
                <a:lnTo>
                  <a:pt x="2881071" y="57598"/>
                </a:lnTo>
                <a:lnTo>
                  <a:pt x="2902030" y="62017"/>
                </a:lnTo>
                <a:lnTo>
                  <a:pt x="2923235" y="69432"/>
                </a:lnTo>
                <a:lnTo>
                  <a:pt x="2944406" y="79883"/>
                </a:lnTo>
                <a:lnTo>
                  <a:pt x="2954060" y="56134"/>
                </a:lnTo>
                <a:close/>
              </a:path>
              <a:path w="3574415" h="313055">
                <a:moveTo>
                  <a:pt x="3250107" y="5181"/>
                </a:moveTo>
                <a:lnTo>
                  <a:pt x="3021685" y="5181"/>
                </a:lnTo>
                <a:lnTo>
                  <a:pt x="3021685" y="307441"/>
                </a:lnTo>
                <a:lnTo>
                  <a:pt x="3255721" y="307441"/>
                </a:lnTo>
                <a:lnTo>
                  <a:pt x="3255721" y="251307"/>
                </a:lnTo>
                <a:lnTo>
                  <a:pt x="3091205" y="251307"/>
                </a:lnTo>
                <a:lnTo>
                  <a:pt x="3091205" y="181356"/>
                </a:lnTo>
                <a:lnTo>
                  <a:pt x="3231540" y="181356"/>
                </a:lnTo>
                <a:lnTo>
                  <a:pt x="3231540" y="126949"/>
                </a:lnTo>
                <a:lnTo>
                  <a:pt x="3091205" y="126949"/>
                </a:lnTo>
                <a:lnTo>
                  <a:pt x="3091205" y="61315"/>
                </a:lnTo>
                <a:lnTo>
                  <a:pt x="3250107" y="61315"/>
                </a:lnTo>
                <a:lnTo>
                  <a:pt x="3250107" y="5181"/>
                </a:lnTo>
                <a:close/>
              </a:path>
              <a:path w="3574415" h="313055">
                <a:moveTo>
                  <a:pt x="3437077" y="5181"/>
                </a:moveTo>
                <a:lnTo>
                  <a:pt x="3306241" y="5181"/>
                </a:lnTo>
                <a:lnTo>
                  <a:pt x="3306241" y="307441"/>
                </a:lnTo>
                <a:lnTo>
                  <a:pt x="3376193" y="307441"/>
                </a:lnTo>
                <a:lnTo>
                  <a:pt x="3376193" y="223240"/>
                </a:lnTo>
                <a:lnTo>
                  <a:pt x="3515204" y="223240"/>
                </a:lnTo>
                <a:lnTo>
                  <a:pt x="3506165" y="210286"/>
                </a:lnTo>
                <a:lnTo>
                  <a:pt x="3532457" y="194647"/>
                </a:lnTo>
                <a:lnTo>
                  <a:pt x="3551989" y="173259"/>
                </a:lnTo>
                <a:lnTo>
                  <a:pt x="3554593" y="167538"/>
                </a:lnTo>
                <a:lnTo>
                  <a:pt x="3376193" y="167538"/>
                </a:lnTo>
                <a:lnTo>
                  <a:pt x="3376193" y="62179"/>
                </a:lnTo>
                <a:lnTo>
                  <a:pt x="3553920" y="62179"/>
                </a:lnTo>
                <a:lnTo>
                  <a:pt x="3532990" y="34597"/>
                </a:lnTo>
                <a:lnTo>
                  <a:pt x="3491652" y="12785"/>
                </a:lnTo>
                <a:lnTo>
                  <a:pt x="3437077" y="5181"/>
                </a:lnTo>
                <a:close/>
              </a:path>
              <a:path w="3574415" h="313055">
                <a:moveTo>
                  <a:pt x="3515204" y="223240"/>
                </a:moveTo>
                <a:lnTo>
                  <a:pt x="3440531" y="223240"/>
                </a:lnTo>
                <a:lnTo>
                  <a:pt x="3498824" y="307441"/>
                </a:lnTo>
                <a:lnTo>
                  <a:pt x="3573957" y="307441"/>
                </a:lnTo>
                <a:lnTo>
                  <a:pt x="3515204" y="223240"/>
                </a:lnTo>
                <a:close/>
              </a:path>
              <a:path w="3574415" h="313055">
                <a:moveTo>
                  <a:pt x="3553920" y="62179"/>
                </a:moveTo>
                <a:lnTo>
                  <a:pt x="3433191" y="62179"/>
                </a:lnTo>
                <a:lnTo>
                  <a:pt x="3461278" y="65734"/>
                </a:lnTo>
                <a:lnTo>
                  <a:pt x="3481390" y="76050"/>
                </a:lnTo>
                <a:lnTo>
                  <a:pt x="3493487" y="92600"/>
                </a:lnTo>
                <a:lnTo>
                  <a:pt x="3497529" y="114858"/>
                </a:lnTo>
                <a:lnTo>
                  <a:pt x="3493487" y="136934"/>
                </a:lnTo>
                <a:lnTo>
                  <a:pt x="3481390" y="153504"/>
                </a:lnTo>
                <a:lnTo>
                  <a:pt x="3461278" y="163922"/>
                </a:lnTo>
                <a:lnTo>
                  <a:pt x="3433191" y="167538"/>
                </a:lnTo>
                <a:lnTo>
                  <a:pt x="3554593" y="167538"/>
                </a:lnTo>
                <a:lnTo>
                  <a:pt x="3564154" y="146528"/>
                </a:lnTo>
                <a:lnTo>
                  <a:pt x="3568344" y="114858"/>
                </a:lnTo>
                <a:lnTo>
                  <a:pt x="3559188" y="69121"/>
                </a:lnTo>
                <a:lnTo>
                  <a:pt x="3553920" y="6217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48625" y="1634723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89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89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89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89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89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89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89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89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89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89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89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89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89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89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89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89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89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89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89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89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89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89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89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3" name="object 13"/>
          <p:cNvSpPr/>
          <p:nvPr/>
        </p:nvSpPr>
        <p:spPr>
          <a:xfrm>
            <a:off x="708351" y="3148305"/>
            <a:ext cx="5722006" cy="107301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4" name="object 14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5" name="object 15"/>
          <p:cNvSpPr/>
          <p:nvPr/>
        </p:nvSpPr>
        <p:spPr>
          <a:xfrm>
            <a:off x="6332027" y="291704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6" name="object 16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3" name="TextBox 2"/>
          <p:cNvSpPr txBox="1"/>
          <p:nvPr/>
        </p:nvSpPr>
        <p:spPr>
          <a:xfrm>
            <a:off x="1112690" y="2602921"/>
            <a:ext cx="531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ARCTISZTÍTÓ TEJ KÁVÉOLAJJAL ÉS KÁVÉKIVONATTAL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399" y="3833167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Reggel az arctej gyengéden kelti életre bőrét, felkészíti a sminkelésre. </a:t>
            </a:r>
          </a:p>
          <a:p>
            <a:endParaRPr lang="hu-HU" dirty="0"/>
          </a:p>
          <a:p>
            <a:r>
              <a:rPr lang="hu-HU" dirty="0"/>
              <a:t>Este a természetes hatóanyagok kombinációja hatékony tisztítást biztosít: eltávolítja a smink és a külső környezeti hatások nyomait, megnyugtatja a fáradt bőr.</a:t>
            </a:r>
          </a:p>
        </p:txBody>
      </p:sp>
    </p:spTree>
    <p:extLst>
      <p:ext uri="{BB962C8B-B14F-4D97-AF65-F5344CB8AC3E}">
        <p14:creationId xmlns:p14="http://schemas.microsoft.com/office/powerpoint/2010/main" val="689506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15430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34" dirty="0">
                <a:solidFill>
                  <a:srgbClr val="000113"/>
                </a:solidFill>
                <a:latin typeface="Arial"/>
                <a:cs typeface="Arial"/>
              </a:rPr>
              <a:t>22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3303037" cy="94024"/>
          </a:xfrm>
          <a:custGeom>
            <a:avLst/>
            <a:gdLst/>
            <a:ahLst/>
            <a:cxnLst/>
            <a:rect l="l" t="t" r="r" b="b"/>
            <a:pathLst>
              <a:path w="2922270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2922270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2922270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2922270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2922270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2922270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2922270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2922270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2922270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2922270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2922270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2922270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2922270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2922270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2922270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2922270" h="83185">
                <a:moveTo>
                  <a:pt x="1142974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48564"/>
                </a:lnTo>
                <a:lnTo>
                  <a:pt x="1197838" y="48564"/>
                </a:lnTo>
                <a:lnTo>
                  <a:pt x="1197838" y="32918"/>
                </a:lnTo>
                <a:lnTo>
                  <a:pt x="1142974" y="32918"/>
                </a:lnTo>
                <a:lnTo>
                  <a:pt x="1142974" y="1371"/>
                </a:lnTo>
                <a:close/>
              </a:path>
              <a:path w="2922270" h="83185">
                <a:moveTo>
                  <a:pt x="1197838" y="48564"/>
                </a:moveTo>
                <a:lnTo>
                  <a:pt x="1179334" y="48564"/>
                </a:lnTo>
                <a:lnTo>
                  <a:pt x="1179334" y="81368"/>
                </a:lnTo>
                <a:lnTo>
                  <a:pt x="1197838" y="81368"/>
                </a:lnTo>
                <a:lnTo>
                  <a:pt x="1197838" y="48564"/>
                </a:lnTo>
                <a:close/>
              </a:path>
              <a:path w="2922270" h="83185">
                <a:moveTo>
                  <a:pt x="1197838" y="1371"/>
                </a:moveTo>
                <a:lnTo>
                  <a:pt x="1179334" y="1371"/>
                </a:lnTo>
                <a:lnTo>
                  <a:pt x="1179334" y="32918"/>
                </a:lnTo>
                <a:lnTo>
                  <a:pt x="1197838" y="32918"/>
                </a:lnTo>
                <a:lnTo>
                  <a:pt x="1197838" y="1371"/>
                </a:lnTo>
                <a:close/>
              </a:path>
              <a:path w="2922270" h="83185">
                <a:moveTo>
                  <a:pt x="1271117" y="1371"/>
                </a:moveTo>
                <a:lnTo>
                  <a:pt x="1251458" y="1371"/>
                </a:lnTo>
                <a:lnTo>
                  <a:pt x="1282433" y="52793"/>
                </a:lnTo>
                <a:lnTo>
                  <a:pt x="1282433" y="81368"/>
                </a:lnTo>
                <a:lnTo>
                  <a:pt x="1300937" y="81368"/>
                </a:lnTo>
                <a:lnTo>
                  <a:pt x="1300937" y="53022"/>
                </a:lnTo>
                <a:lnTo>
                  <a:pt x="1310630" y="36918"/>
                </a:lnTo>
                <a:lnTo>
                  <a:pt x="1292479" y="36918"/>
                </a:lnTo>
                <a:lnTo>
                  <a:pt x="1271117" y="1371"/>
                </a:lnTo>
                <a:close/>
              </a:path>
              <a:path w="2922270" h="83185">
                <a:moveTo>
                  <a:pt x="1332026" y="1371"/>
                </a:moveTo>
                <a:lnTo>
                  <a:pt x="1313853" y="1371"/>
                </a:lnTo>
                <a:lnTo>
                  <a:pt x="1292479" y="36918"/>
                </a:lnTo>
                <a:lnTo>
                  <a:pt x="1310630" y="36918"/>
                </a:lnTo>
                <a:lnTo>
                  <a:pt x="1332026" y="1371"/>
                </a:lnTo>
                <a:close/>
              </a:path>
              <a:path w="2922270" h="83185">
                <a:moveTo>
                  <a:pt x="1421066" y="1371"/>
                </a:moveTo>
                <a:lnTo>
                  <a:pt x="1384731" y="1371"/>
                </a:lnTo>
                <a:lnTo>
                  <a:pt x="1384731" y="81368"/>
                </a:lnTo>
                <a:lnTo>
                  <a:pt x="1421066" y="81368"/>
                </a:lnTo>
                <a:lnTo>
                  <a:pt x="1439008" y="78527"/>
                </a:lnTo>
                <a:lnTo>
                  <a:pt x="1452946" y="70458"/>
                </a:lnTo>
                <a:lnTo>
                  <a:pt x="1456008" y="66179"/>
                </a:lnTo>
                <a:lnTo>
                  <a:pt x="1403235" y="66179"/>
                </a:lnTo>
                <a:lnTo>
                  <a:pt x="1403235" y="16560"/>
                </a:lnTo>
                <a:lnTo>
                  <a:pt x="1456010" y="16560"/>
                </a:lnTo>
                <a:lnTo>
                  <a:pt x="1452946" y="12280"/>
                </a:lnTo>
                <a:lnTo>
                  <a:pt x="1439008" y="4212"/>
                </a:lnTo>
                <a:lnTo>
                  <a:pt x="1421066" y="1371"/>
                </a:lnTo>
                <a:close/>
              </a:path>
              <a:path w="2922270" h="83185">
                <a:moveTo>
                  <a:pt x="1456010" y="16560"/>
                </a:moveTo>
                <a:lnTo>
                  <a:pt x="1420152" y="16560"/>
                </a:lnTo>
                <a:lnTo>
                  <a:pt x="1430969" y="18282"/>
                </a:lnTo>
                <a:lnTo>
                  <a:pt x="1439265" y="23218"/>
                </a:lnTo>
                <a:lnTo>
                  <a:pt x="1444580" y="31026"/>
                </a:lnTo>
                <a:lnTo>
                  <a:pt x="1446453" y="41363"/>
                </a:lnTo>
                <a:lnTo>
                  <a:pt x="1444580" y="51708"/>
                </a:lnTo>
                <a:lnTo>
                  <a:pt x="1439265" y="59520"/>
                </a:lnTo>
                <a:lnTo>
                  <a:pt x="1430969" y="64457"/>
                </a:lnTo>
                <a:lnTo>
                  <a:pt x="1420152" y="66179"/>
                </a:lnTo>
                <a:lnTo>
                  <a:pt x="1456008" y="66179"/>
                </a:lnTo>
                <a:lnTo>
                  <a:pt x="1461975" y="57842"/>
                </a:lnTo>
                <a:lnTo>
                  <a:pt x="1465186" y="41363"/>
                </a:lnTo>
                <a:lnTo>
                  <a:pt x="1461975" y="24892"/>
                </a:lnTo>
                <a:lnTo>
                  <a:pt x="1456010" y="16560"/>
                </a:lnTo>
                <a:close/>
              </a:path>
              <a:path w="2922270" h="83185">
                <a:moveTo>
                  <a:pt x="1559483" y="1371"/>
                </a:moveTo>
                <a:lnTo>
                  <a:pt x="1524863" y="1371"/>
                </a:lnTo>
                <a:lnTo>
                  <a:pt x="1524863" y="81368"/>
                </a:lnTo>
                <a:lnTo>
                  <a:pt x="1543367" y="81368"/>
                </a:lnTo>
                <a:lnTo>
                  <a:pt x="1543367" y="59080"/>
                </a:lnTo>
                <a:lnTo>
                  <a:pt x="1580175" y="59080"/>
                </a:lnTo>
                <a:lnTo>
                  <a:pt x="1577784" y="55651"/>
                </a:lnTo>
                <a:lnTo>
                  <a:pt x="1584736" y="51513"/>
                </a:lnTo>
                <a:lnTo>
                  <a:pt x="1589903" y="45854"/>
                </a:lnTo>
                <a:lnTo>
                  <a:pt x="1590588" y="44348"/>
                </a:lnTo>
                <a:lnTo>
                  <a:pt x="1543367" y="44348"/>
                </a:lnTo>
                <a:lnTo>
                  <a:pt x="1543367" y="16446"/>
                </a:lnTo>
                <a:lnTo>
                  <a:pt x="1590410" y="16446"/>
                </a:lnTo>
                <a:lnTo>
                  <a:pt x="1584872" y="9151"/>
                </a:lnTo>
                <a:lnTo>
                  <a:pt x="1573930" y="3382"/>
                </a:lnTo>
                <a:lnTo>
                  <a:pt x="1559483" y="1371"/>
                </a:lnTo>
                <a:close/>
              </a:path>
              <a:path w="2922270" h="83185">
                <a:moveTo>
                  <a:pt x="1580175" y="59080"/>
                </a:moveTo>
                <a:lnTo>
                  <a:pt x="1560398" y="59080"/>
                </a:lnTo>
                <a:lnTo>
                  <a:pt x="1575841" y="81368"/>
                </a:lnTo>
                <a:lnTo>
                  <a:pt x="1595716" y="81368"/>
                </a:lnTo>
                <a:lnTo>
                  <a:pt x="1580175" y="59080"/>
                </a:lnTo>
                <a:close/>
              </a:path>
              <a:path w="2922270" h="83185">
                <a:moveTo>
                  <a:pt x="1590410" y="16446"/>
                </a:moveTo>
                <a:lnTo>
                  <a:pt x="1569770" y="16446"/>
                </a:lnTo>
                <a:lnTo>
                  <a:pt x="1575498" y="21590"/>
                </a:lnTo>
                <a:lnTo>
                  <a:pt x="1575498" y="39090"/>
                </a:lnTo>
                <a:lnTo>
                  <a:pt x="1569770" y="44348"/>
                </a:lnTo>
                <a:lnTo>
                  <a:pt x="1590588" y="44348"/>
                </a:lnTo>
                <a:lnTo>
                  <a:pt x="1593122" y="38779"/>
                </a:lnTo>
                <a:lnTo>
                  <a:pt x="1594231" y="30391"/>
                </a:lnTo>
                <a:lnTo>
                  <a:pt x="1591807" y="18286"/>
                </a:lnTo>
                <a:lnTo>
                  <a:pt x="1590410" y="16446"/>
                </a:lnTo>
                <a:close/>
              </a:path>
              <a:path w="2922270" h="83185">
                <a:moveTo>
                  <a:pt x="1698015" y="1371"/>
                </a:moveTo>
                <a:lnTo>
                  <a:pt x="1679727" y="1371"/>
                </a:lnTo>
                <a:lnTo>
                  <a:pt x="1644078" y="81368"/>
                </a:lnTo>
                <a:lnTo>
                  <a:pt x="1663039" y="81368"/>
                </a:lnTo>
                <a:lnTo>
                  <a:pt x="1670126" y="64223"/>
                </a:lnTo>
                <a:lnTo>
                  <a:pt x="1726113" y="64223"/>
                </a:lnTo>
                <a:lnTo>
                  <a:pt x="1719834" y="50177"/>
                </a:lnTo>
                <a:lnTo>
                  <a:pt x="1676069" y="50177"/>
                </a:lnTo>
                <a:lnTo>
                  <a:pt x="1688757" y="19545"/>
                </a:lnTo>
                <a:lnTo>
                  <a:pt x="1706140" y="19545"/>
                </a:lnTo>
                <a:lnTo>
                  <a:pt x="1698015" y="1371"/>
                </a:lnTo>
                <a:close/>
              </a:path>
              <a:path w="2922270" h="83185">
                <a:moveTo>
                  <a:pt x="1726113" y="64223"/>
                </a:moveTo>
                <a:lnTo>
                  <a:pt x="1707273" y="64223"/>
                </a:lnTo>
                <a:lnTo>
                  <a:pt x="1714360" y="81368"/>
                </a:lnTo>
                <a:lnTo>
                  <a:pt x="1733778" y="81368"/>
                </a:lnTo>
                <a:lnTo>
                  <a:pt x="1726113" y="64223"/>
                </a:lnTo>
                <a:close/>
              </a:path>
              <a:path w="2922270" h="83185">
                <a:moveTo>
                  <a:pt x="1706140" y="19545"/>
                </a:moveTo>
                <a:lnTo>
                  <a:pt x="1688757" y="19545"/>
                </a:lnTo>
                <a:lnTo>
                  <a:pt x="1701444" y="50177"/>
                </a:lnTo>
                <a:lnTo>
                  <a:pt x="1719834" y="50177"/>
                </a:lnTo>
                <a:lnTo>
                  <a:pt x="1706140" y="19545"/>
                </a:lnTo>
                <a:close/>
              </a:path>
              <a:path w="2922270" h="83185">
                <a:moveTo>
                  <a:pt x="1818932" y="16446"/>
                </a:moveTo>
                <a:lnTo>
                  <a:pt x="1800440" y="16446"/>
                </a:lnTo>
                <a:lnTo>
                  <a:pt x="1800440" y="81368"/>
                </a:lnTo>
                <a:lnTo>
                  <a:pt x="1818932" y="81368"/>
                </a:lnTo>
                <a:lnTo>
                  <a:pt x="1818932" y="16446"/>
                </a:lnTo>
                <a:close/>
              </a:path>
              <a:path w="2922270" h="83185">
                <a:moveTo>
                  <a:pt x="1844535" y="1371"/>
                </a:moveTo>
                <a:lnTo>
                  <a:pt x="1774837" y="1371"/>
                </a:lnTo>
                <a:lnTo>
                  <a:pt x="1774837" y="16446"/>
                </a:lnTo>
                <a:lnTo>
                  <a:pt x="1844535" y="16446"/>
                </a:lnTo>
                <a:lnTo>
                  <a:pt x="1844535" y="1371"/>
                </a:lnTo>
                <a:close/>
              </a:path>
              <a:path w="2922270" h="83185">
                <a:moveTo>
                  <a:pt x="1918728" y="1371"/>
                </a:moveTo>
                <a:lnTo>
                  <a:pt x="1900224" y="1371"/>
                </a:lnTo>
                <a:lnTo>
                  <a:pt x="1900224" y="81368"/>
                </a:lnTo>
                <a:lnTo>
                  <a:pt x="1918728" y="81368"/>
                </a:lnTo>
                <a:lnTo>
                  <a:pt x="1918728" y="1371"/>
                </a:lnTo>
                <a:close/>
              </a:path>
              <a:path w="2922270" h="83185">
                <a:moveTo>
                  <a:pt x="1998726" y="1371"/>
                </a:moveTo>
                <a:lnTo>
                  <a:pt x="1983422" y="1371"/>
                </a:lnTo>
                <a:lnTo>
                  <a:pt x="1983422" y="81368"/>
                </a:lnTo>
                <a:lnTo>
                  <a:pt x="2001697" y="81368"/>
                </a:lnTo>
                <a:lnTo>
                  <a:pt x="2001697" y="32804"/>
                </a:lnTo>
                <a:lnTo>
                  <a:pt x="2024478" y="32804"/>
                </a:lnTo>
                <a:lnTo>
                  <a:pt x="1998726" y="1371"/>
                </a:lnTo>
                <a:close/>
              </a:path>
              <a:path w="2922270" h="83185">
                <a:moveTo>
                  <a:pt x="2024478" y="32804"/>
                </a:moveTo>
                <a:lnTo>
                  <a:pt x="2001697" y="32804"/>
                </a:lnTo>
                <a:lnTo>
                  <a:pt x="2041601" y="81368"/>
                </a:lnTo>
                <a:lnTo>
                  <a:pt x="2056790" y="81368"/>
                </a:lnTo>
                <a:lnTo>
                  <a:pt x="2056790" y="49936"/>
                </a:lnTo>
                <a:lnTo>
                  <a:pt x="2038515" y="49936"/>
                </a:lnTo>
                <a:lnTo>
                  <a:pt x="2024478" y="32804"/>
                </a:lnTo>
                <a:close/>
              </a:path>
              <a:path w="2922270" h="83185">
                <a:moveTo>
                  <a:pt x="2056790" y="1371"/>
                </a:moveTo>
                <a:lnTo>
                  <a:pt x="2038515" y="1371"/>
                </a:lnTo>
                <a:lnTo>
                  <a:pt x="2038515" y="49936"/>
                </a:lnTo>
                <a:lnTo>
                  <a:pt x="2056790" y="49936"/>
                </a:lnTo>
                <a:lnTo>
                  <a:pt x="2056790" y="1371"/>
                </a:lnTo>
                <a:close/>
              </a:path>
              <a:path w="2922270" h="83185">
                <a:moveTo>
                  <a:pt x="2160473" y="0"/>
                </a:moveTo>
                <a:lnTo>
                  <a:pt x="2142838" y="3071"/>
                </a:lnTo>
                <a:lnTo>
                  <a:pt x="2128907" y="11637"/>
                </a:lnTo>
                <a:lnTo>
                  <a:pt x="2119757" y="24726"/>
                </a:lnTo>
                <a:lnTo>
                  <a:pt x="2116467" y="41363"/>
                </a:lnTo>
                <a:lnTo>
                  <a:pt x="2119752" y="58008"/>
                </a:lnTo>
                <a:lnTo>
                  <a:pt x="2128864" y="71100"/>
                </a:lnTo>
                <a:lnTo>
                  <a:pt x="2142694" y="79668"/>
                </a:lnTo>
                <a:lnTo>
                  <a:pt x="2160130" y="82740"/>
                </a:lnTo>
                <a:lnTo>
                  <a:pt x="2168768" y="82083"/>
                </a:lnTo>
                <a:lnTo>
                  <a:pt x="2177288" y="80141"/>
                </a:lnTo>
                <a:lnTo>
                  <a:pt x="2185312" y="76959"/>
                </a:lnTo>
                <a:lnTo>
                  <a:pt x="2192464" y="72580"/>
                </a:lnTo>
                <a:lnTo>
                  <a:pt x="2192464" y="66979"/>
                </a:lnTo>
                <a:lnTo>
                  <a:pt x="2161159" y="66979"/>
                </a:lnTo>
                <a:lnTo>
                  <a:pt x="2150641" y="65084"/>
                </a:lnTo>
                <a:lnTo>
                  <a:pt x="2142436" y="59791"/>
                </a:lnTo>
                <a:lnTo>
                  <a:pt x="2137102" y="51688"/>
                </a:lnTo>
                <a:lnTo>
                  <a:pt x="2135200" y="41363"/>
                </a:lnTo>
                <a:lnTo>
                  <a:pt x="2137105" y="30950"/>
                </a:lnTo>
                <a:lnTo>
                  <a:pt x="2142464" y="22861"/>
                </a:lnTo>
                <a:lnTo>
                  <a:pt x="2150737" y="17623"/>
                </a:lnTo>
                <a:lnTo>
                  <a:pt x="2161387" y="15760"/>
                </a:lnTo>
                <a:lnTo>
                  <a:pt x="2191858" y="15760"/>
                </a:lnTo>
                <a:lnTo>
                  <a:pt x="2193950" y="13830"/>
                </a:lnTo>
                <a:lnTo>
                  <a:pt x="2187422" y="7859"/>
                </a:lnTo>
                <a:lnTo>
                  <a:pt x="2179574" y="3529"/>
                </a:lnTo>
                <a:lnTo>
                  <a:pt x="2170543" y="891"/>
                </a:lnTo>
                <a:lnTo>
                  <a:pt x="2160473" y="0"/>
                </a:lnTo>
                <a:close/>
              </a:path>
              <a:path w="2922270" h="83185">
                <a:moveTo>
                  <a:pt x="2192464" y="40106"/>
                </a:moveTo>
                <a:lnTo>
                  <a:pt x="2175560" y="40106"/>
                </a:lnTo>
                <a:lnTo>
                  <a:pt x="2175560" y="63550"/>
                </a:lnTo>
                <a:lnTo>
                  <a:pt x="2170874" y="66065"/>
                </a:lnTo>
                <a:lnTo>
                  <a:pt x="2166188" y="66979"/>
                </a:lnTo>
                <a:lnTo>
                  <a:pt x="2192464" y="66979"/>
                </a:lnTo>
                <a:lnTo>
                  <a:pt x="2192464" y="40106"/>
                </a:lnTo>
                <a:close/>
              </a:path>
              <a:path w="2922270" h="83185">
                <a:moveTo>
                  <a:pt x="2191858" y="15760"/>
                </a:moveTo>
                <a:lnTo>
                  <a:pt x="2169502" y="15760"/>
                </a:lnTo>
                <a:lnTo>
                  <a:pt x="2176246" y="18618"/>
                </a:lnTo>
                <a:lnTo>
                  <a:pt x="2182075" y="24790"/>
                </a:lnTo>
                <a:lnTo>
                  <a:pt x="2191858" y="15760"/>
                </a:lnTo>
                <a:close/>
              </a:path>
              <a:path w="2922270" h="83185">
                <a:moveTo>
                  <a:pt x="2368486" y="16446"/>
                </a:moveTo>
                <a:lnTo>
                  <a:pt x="2349982" y="16446"/>
                </a:lnTo>
                <a:lnTo>
                  <a:pt x="2349982" y="81368"/>
                </a:lnTo>
                <a:lnTo>
                  <a:pt x="2368486" y="81368"/>
                </a:lnTo>
                <a:lnTo>
                  <a:pt x="2368486" y="16446"/>
                </a:lnTo>
                <a:close/>
              </a:path>
              <a:path w="2922270" h="83185">
                <a:moveTo>
                  <a:pt x="2394089" y="1371"/>
                </a:moveTo>
                <a:lnTo>
                  <a:pt x="2324379" y="1371"/>
                </a:lnTo>
                <a:lnTo>
                  <a:pt x="2324379" y="16446"/>
                </a:lnTo>
                <a:lnTo>
                  <a:pt x="2394089" y="16446"/>
                </a:lnTo>
                <a:lnTo>
                  <a:pt x="2394089" y="1371"/>
                </a:lnTo>
                <a:close/>
              </a:path>
              <a:path w="2922270" h="83185">
                <a:moveTo>
                  <a:pt x="2487371" y="0"/>
                </a:moveTo>
                <a:lnTo>
                  <a:pt x="2469869" y="3119"/>
                </a:lnTo>
                <a:lnTo>
                  <a:pt x="2456005" y="11766"/>
                </a:lnTo>
                <a:lnTo>
                  <a:pt x="2446880" y="24870"/>
                </a:lnTo>
                <a:lnTo>
                  <a:pt x="2443594" y="41363"/>
                </a:lnTo>
                <a:lnTo>
                  <a:pt x="2446880" y="57864"/>
                </a:lnTo>
                <a:lnTo>
                  <a:pt x="2456005" y="70972"/>
                </a:lnTo>
                <a:lnTo>
                  <a:pt x="2469869" y="79620"/>
                </a:lnTo>
                <a:lnTo>
                  <a:pt x="2487371" y="82740"/>
                </a:lnTo>
                <a:lnTo>
                  <a:pt x="2504843" y="79620"/>
                </a:lnTo>
                <a:lnTo>
                  <a:pt x="2518683" y="71015"/>
                </a:lnTo>
                <a:lnTo>
                  <a:pt x="2521501" y="66979"/>
                </a:lnTo>
                <a:lnTo>
                  <a:pt x="2487371" y="66979"/>
                </a:lnTo>
                <a:lnTo>
                  <a:pt x="2477425" y="65116"/>
                </a:lnTo>
                <a:lnTo>
                  <a:pt x="2469486" y="59877"/>
                </a:lnTo>
                <a:lnTo>
                  <a:pt x="2464229" y="51785"/>
                </a:lnTo>
                <a:lnTo>
                  <a:pt x="2462326" y="41363"/>
                </a:lnTo>
                <a:lnTo>
                  <a:pt x="2464229" y="30950"/>
                </a:lnTo>
                <a:lnTo>
                  <a:pt x="2469486" y="22861"/>
                </a:lnTo>
                <a:lnTo>
                  <a:pt x="2477425" y="17623"/>
                </a:lnTo>
                <a:lnTo>
                  <a:pt x="2487371" y="15760"/>
                </a:lnTo>
                <a:lnTo>
                  <a:pt x="2521503" y="15760"/>
                </a:lnTo>
                <a:lnTo>
                  <a:pt x="2518683" y="11723"/>
                </a:lnTo>
                <a:lnTo>
                  <a:pt x="2504817" y="3103"/>
                </a:lnTo>
                <a:lnTo>
                  <a:pt x="2487371" y="0"/>
                </a:lnTo>
                <a:close/>
              </a:path>
              <a:path w="2922270" h="83185">
                <a:moveTo>
                  <a:pt x="2521503" y="15760"/>
                </a:moveTo>
                <a:lnTo>
                  <a:pt x="2487371" y="15760"/>
                </a:lnTo>
                <a:lnTo>
                  <a:pt x="2497309" y="17623"/>
                </a:lnTo>
                <a:lnTo>
                  <a:pt x="2505244" y="22861"/>
                </a:lnTo>
                <a:lnTo>
                  <a:pt x="2510500" y="30950"/>
                </a:lnTo>
                <a:lnTo>
                  <a:pt x="2512402" y="41363"/>
                </a:lnTo>
                <a:lnTo>
                  <a:pt x="2510500" y="51785"/>
                </a:lnTo>
                <a:lnTo>
                  <a:pt x="2505244" y="59877"/>
                </a:lnTo>
                <a:lnTo>
                  <a:pt x="2497309" y="65116"/>
                </a:lnTo>
                <a:lnTo>
                  <a:pt x="2487371" y="66979"/>
                </a:lnTo>
                <a:lnTo>
                  <a:pt x="2521501" y="66979"/>
                </a:lnTo>
                <a:lnTo>
                  <a:pt x="2527833" y="57912"/>
                </a:lnTo>
                <a:lnTo>
                  <a:pt x="2531135" y="41363"/>
                </a:lnTo>
                <a:lnTo>
                  <a:pt x="2527833" y="24822"/>
                </a:lnTo>
                <a:lnTo>
                  <a:pt x="2521503" y="15760"/>
                </a:lnTo>
                <a:close/>
              </a:path>
              <a:path w="2922270" h="83185">
                <a:moveTo>
                  <a:pt x="2606116" y="1371"/>
                </a:moveTo>
                <a:lnTo>
                  <a:pt x="2590812" y="1371"/>
                </a:lnTo>
                <a:lnTo>
                  <a:pt x="2590812" y="81368"/>
                </a:lnTo>
                <a:lnTo>
                  <a:pt x="2609088" y="81368"/>
                </a:lnTo>
                <a:lnTo>
                  <a:pt x="2609088" y="32804"/>
                </a:lnTo>
                <a:lnTo>
                  <a:pt x="2631868" y="32804"/>
                </a:lnTo>
                <a:lnTo>
                  <a:pt x="2606116" y="1371"/>
                </a:lnTo>
                <a:close/>
              </a:path>
              <a:path w="2922270" h="83185">
                <a:moveTo>
                  <a:pt x="2631868" y="32804"/>
                </a:moveTo>
                <a:lnTo>
                  <a:pt x="2609088" y="32804"/>
                </a:lnTo>
                <a:lnTo>
                  <a:pt x="2648991" y="81368"/>
                </a:lnTo>
                <a:lnTo>
                  <a:pt x="2664180" y="81368"/>
                </a:lnTo>
                <a:lnTo>
                  <a:pt x="2664180" y="49936"/>
                </a:lnTo>
                <a:lnTo>
                  <a:pt x="2645905" y="49936"/>
                </a:lnTo>
                <a:lnTo>
                  <a:pt x="2631868" y="32804"/>
                </a:lnTo>
                <a:close/>
              </a:path>
              <a:path w="2922270" h="83185">
                <a:moveTo>
                  <a:pt x="2664180" y="1371"/>
                </a:moveTo>
                <a:lnTo>
                  <a:pt x="2645905" y="1371"/>
                </a:lnTo>
                <a:lnTo>
                  <a:pt x="2645905" y="49936"/>
                </a:lnTo>
                <a:lnTo>
                  <a:pt x="2664180" y="49936"/>
                </a:lnTo>
                <a:lnTo>
                  <a:pt x="2664180" y="1371"/>
                </a:lnTo>
                <a:close/>
              </a:path>
              <a:path w="2922270" h="83185">
                <a:moveTo>
                  <a:pt x="2789339" y="1371"/>
                </a:moveTo>
                <a:lnTo>
                  <a:pt x="2728887" y="1371"/>
                </a:lnTo>
                <a:lnTo>
                  <a:pt x="2728887" y="81368"/>
                </a:lnTo>
                <a:lnTo>
                  <a:pt x="2790825" y="81368"/>
                </a:lnTo>
                <a:lnTo>
                  <a:pt x="2790825" y="66522"/>
                </a:lnTo>
                <a:lnTo>
                  <a:pt x="2747276" y="66522"/>
                </a:lnTo>
                <a:lnTo>
                  <a:pt x="2747276" y="47993"/>
                </a:lnTo>
                <a:lnTo>
                  <a:pt x="2784424" y="47993"/>
                </a:lnTo>
                <a:lnTo>
                  <a:pt x="2784424" y="33604"/>
                </a:lnTo>
                <a:lnTo>
                  <a:pt x="2747276" y="33604"/>
                </a:lnTo>
                <a:lnTo>
                  <a:pt x="2747276" y="16217"/>
                </a:lnTo>
                <a:lnTo>
                  <a:pt x="2789339" y="16217"/>
                </a:lnTo>
                <a:lnTo>
                  <a:pt x="2789339" y="1371"/>
                </a:lnTo>
                <a:close/>
              </a:path>
              <a:path w="2922270" h="83185">
                <a:moveTo>
                  <a:pt x="2885935" y="1371"/>
                </a:moveTo>
                <a:lnTo>
                  <a:pt x="2851302" y="1371"/>
                </a:lnTo>
                <a:lnTo>
                  <a:pt x="2851302" y="81368"/>
                </a:lnTo>
                <a:lnTo>
                  <a:pt x="2869806" y="81368"/>
                </a:lnTo>
                <a:lnTo>
                  <a:pt x="2869806" y="59080"/>
                </a:lnTo>
                <a:lnTo>
                  <a:pt x="2906614" y="59080"/>
                </a:lnTo>
                <a:lnTo>
                  <a:pt x="2904223" y="55651"/>
                </a:lnTo>
                <a:lnTo>
                  <a:pt x="2911175" y="51513"/>
                </a:lnTo>
                <a:lnTo>
                  <a:pt x="2916342" y="45854"/>
                </a:lnTo>
                <a:lnTo>
                  <a:pt x="2917027" y="44348"/>
                </a:lnTo>
                <a:lnTo>
                  <a:pt x="2869806" y="44348"/>
                </a:lnTo>
                <a:lnTo>
                  <a:pt x="2869806" y="16446"/>
                </a:lnTo>
                <a:lnTo>
                  <a:pt x="2916852" y="16446"/>
                </a:lnTo>
                <a:lnTo>
                  <a:pt x="2911317" y="9151"/>
                </a:lnTo>
                <a:lnTo>
                  <a:pt x="2900379" y="3382"/>
                </a:lnTo>
                <a:lnTo>
                  <a:pt x="2885935" y="1371"/>
                </a:lnTo>
                <a:close/>
              </a:path>
              <a:path w="2922270" h="83185">
                <a:moveTo>
                  <a:pt x="2906614" y="59080"/>
                </a:moveTo>
                <a:lnTo>
                  <a:pt x="2886849" y="59080"/>
                </a:lnTo>
                <a:lnTo>
                  <a:pt x="2902280" y="81368"/>
                </a:lnTo>
                <a:lnTo>
                  <a:pt x="2922155" y="81368"/>
                </a:lnTo>
                <a:lnTo>
                  <a:pt x="2906614" y="59080"/>
                </a:lnTo>
                <a:close/>
              </a:path>
              <a:path w="2922270" h="83185">
                <a:moveTo>
                  <a:pt x="2916852" y="16446"/>
                </a:moveTo>
                <a:lnTo>
                  <a:pt x="2896222" y="16446"/>
                </a:lnTo>
                <a:lnTo>
                  <a:pt x="2901937" y="21590"/>
                </a:lnTo>
                <a:lnTo>
                  <a:pt x="2901937" y="39090"/>
                </a:lnTo>
                <a:lnTo>
                  <a:pt x="2896222" y="44348"/>
                </a:lnTo>
                <a:lnTo>
                  <a:pt x="2917027" y="44348"/>
                </a:lnTo>
                <a:lnTo>
                  <a:pt x="2919560" y="38779"/>
                </a:lnTo>
                <a:lnTo>
                  <a:pt x="2920669" y="30391"/>
                </a:lnTo>
                <a:lnTo>
                  <a:pt x="2918248" y="18286"/>
                </a:lnTo>
                <a:lnTo>
                  <a:pt x="2916852" y="164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3276602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079" y="591648"/>
            <a:ext cx="8788561" cy="6266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1117217" y="2096804"/>
            <a:ext cx="1748413" cy="353846"/>
          </a:xfrm>
          <a:custGeom>
            <a:avLst/>
            <a:gdLst/>
            <a:ahLst/>
            <a:cxnLst/>
            <a:rect l="l" t="t" r="r" b="b"/>
            <a:pathLst>
              <a:path w="1546860" h="313055">
                <a:moveTo>
                  <a:pt x="166674" y="62179"/>
                </a:moveTo>
                <a:lnTo>
                  <a:pt x="96723" y="62179"/>
                </a:lnTo>
                <a:lnTo>
                  <a:pt x="96723" y="307441"/>
                </a:lnTo>
                <a:lnTo>
                  <a:pt x="166674" y="307441"/>
                </a:lnTo>
                <a:lnTo>
                  <a:pt x="166674" y="62179"/>
                </a:lnTo>
                <a:close/>
              </a:path>
              <a:path w="1546860" h="313055">
                <a:moveTo>
                  <a:pt x="263398" y="5181"/>
                </a:moveTo>
                <a:lnTo>
                  <a:pt x="0" y="5181"/>
                </a:lnTo>
                <a:lnTo>
                  <a:pt x="0" y="62179"/>
                </a:lnTo>
                <a:lnTo>
                  <a:pt x="263398" y="62179"/>
                </a:lnTo>
                <a:lnTo>
                  <a:pt x="263398" y="5181"/>
                </a:lnTo>
                <a:close/>
              </a:path>
              <a:path w="1546860" h="313055">
                <a:moveTo>
                  <a:pt x="437845" y="0"/>
                </a:moveTo>
                <a:lnTo>
                  <a:pt x="392460" y="5341"/>
                </a:lnTo>
                <a:lnTo>
                  <a:pt x="352556" y="20566"/>
                </a:lnTo>
                <a:lnTo>
                  <a:pt x="319370" y="44475"/>
                </a:lnTo>
                <a:lnTo>
                  <a:pt x="294135" y="75868"/>
                </a:lnTo>
                <a:lnTo>
                  <a:pt x="278089" y="113547"/>
                </a:lnTo>
                <a:lnTo>
                  <a:pt x="272465" y="156311"/>
                </a:lnTo>
                <a:lnTo>
                  <a:pt x="278089" y="199075"/>
                </a:lnTo>
                <a:lnTo>
                  <a:pt x="294135" y="236754"/>
                </a:lnTo>
                <a:lnTo>
                  <a:pt x="319370" y="268147"/>
                </a:lnTo>
                <a:lnTo>
                  <a:pt x="352556" y="292056"/>
                </a:lnTo>
                <a:lnTo>
                  <a:pt x="392460" y="307281"/>
                </a:lnTo>
                <a:lnTo>
                  <a:pt x="437845" y="312623"/>
                </a:lnTo>
                <a:lnTo>
                  <a:pt x="483080" y="307311"/>
                </a:lnTo>
                <a:lnTo>
                  <a:pt x="522941" y="292152"/>
                </a:lnTo>
                <a:lnTo>
                  <a:pt x="556158" y="268309"/>
                </a:lnTo>
                <a:lnTo>
                  <a:pt x="568480" y="253034"/>
                </a:lnTo>
                <a:lnTo>
                  <a:pt x="437845" y="253034"/>
                </a:lnTo>
                <a:lnTo>
                  <a:pt x="400298" y="245997"/>
                </a:lnTo>
                <a:lnTo>
                  <a:pt x="370322" y="226209"/>
                </a:lnTo>
                <a:lnTo>
                  <a:pt x="350466" y="195652"/>
                </a:lnTo>
                <a:lnTo>
                  <a:pt x="343281" y="156311"/>
                </a:lnTo>
                <a:lnTo>
                  <a:pt x="350466" y="116970"/>
                </a:lnTo>
                <a:lnTo>
                  <a:pt x="370322" y="86413"/>
                </a:lnTo>
                <a:lnTo>
                  <a:pt x="400298" y="66625"/>
                </a:lnTo>
                <a:lnTo>
                  <a:pt x="437845" y="59588"/>
                </a:lnTo>
                <a:lnTo>
                  <a:pt x="568480" y="59588"/>
                </a:lnTo>
                <a:lnTo>
                  <a:pt x="556158" y="44313"/>
                </a:lnTo>
                <a:lnTo>
                  <a:pt x="522941" y="20470"/>
                </a:lnTo>
                <a:lnTo>
                  <a:pt x="483080" y="5311"/>
                </a:lnTo>
                <a:lnTo>
                  <a:pt x="437845" y="0"/>
                </a:lnTo>
                <a:close/>
              </a:path>
              <a:path w="1546860" h="313055">
                <a:moveTo>
                  <a:pt x="568480" y="59588"/>
                </a:moveTo>
                <a:lnTo>
                  <a:pt x="437845" y="59588"/>
                </a:lnTo>
                <a:lnTo>
                  <a:pt x="475391" y="66625"/>
                </a:lnTo>
                <a:lnTo>
                  <a:pt x="505367" y="86413"/>
                </a:lnTo>
                <a:lnTo>
                  <a:pt x="525223" y="116970"/>
                </a:lnTo>
                <a:lnTo>
                  <a:pt x="532409" y="156311"/>
                </a:lnTo>
                <a:lnTo>
                  <a:pt x="525223" y="195652"/>
                </a:lnTo>
                <a:lnTo>
                  <a:pt x="505367" y="226209"/>
                </a:lnTo>
                <a:lnTo>
                  <a:pt x="475391" y="245997"/>
                </a:lnTo>
                <a:lnTo>
                  <a:pt x="437845" y="253034"/>
                </a:lnTo>
                <a:lnTo>
                  <a:pt x="568480" y="253034"/>
                </a:lnTo>
                <a:lnTo>
                  <a:pt x="581458" y="236946"/>
                </a:lnTo>
                <a:lnTo>
                  <a:pt x="597571" y="199225"/>
                </a:lnTo>
                <a:lnTo>
                  <a:pt x="603224" y="156311"/>
                </a:lnTo>
                <a:lnTo>
                  <a:pt x="597571" y="113397"/>
                </a:lnTo>
                <a:lnTo>
                  <a:pt x="581458" y="75676"/>
                </a:lnTo>
                <a:lnTo>
                  <a:pt x="568480" y="59588"/>
                </a:lnTo>
                <a:close/>
              </a:path>
              <a:path w="1546860" h="313055">
                <a:moveTo>
                  <a:pt x="708583" y="5181"/>
                </a:moveTo>
                <a:lnTo>
                  <a:pt x="650722" y="5181"/>
                </a:lnTo>
                <a:lnTo>
                  <a:pt x="650722" y="307441"/>
                </a:lnTo>
                <a:lnTo>
                  <a:pt x="719810" y="307441"/>
                </a:lnTo>
                <a:lnTo>
                  <a:pt x="719810" y="123926"/>
                </a:lnTo>
                <a:lnTo>
                  <a:pt x="805815" y="123926"/>
                </a:lnTo>
                <a:lnTo>
                  <a:pt x="708583" y="5181"/>
                </a:lnTo>
                <a:close/>
              </a:path>
              <a:path w="1546860" h="313055">
                <a:moveTo>
                  <a:pt x="805815" y="123926"/>
                </a:moveTo>
                <a:lnTo>
                  <a:pt x="719810" y="123926"/>
                </a:lnTo>
                <a:lnTo>
                  <a:pt x="870508" y="307441"/>
                </a:lnTo>
                <a:lnTo>
                  <a:pt x="927938" y="307441"/>
                </a:lnTo>
                <a:lnTo>
                  <a:pt x="927938" y="188696"/>
                </a:lnTo>
                <a:lnTo>
                  <a:pt x="858850" y="188696"/>
                </a:lnTo>
                <a:lnTo>
                  <a:pt x="805815" y="123926"/>
                </a:lnTo>
                <a:close/>
              </a:path>
              <a:path w="1546860" h="313055">
                <a:moveTo>
                  <a:pt x="927938" y="5181"/>
                </a:moveTo>
                <a:lnTo>
                  <a:pt x="858850" y="5181"/>
                </a:lnTo>
                <a:lnTo>
                  <a:pt x="858850" y="188696"/>
                </a:lnTo>
                <a:lnTo>
                  <a:pt x="927938" y="188696"/>
                </a:lnTo>
                <a:lnTo>
                  <a:pt x="927938" y="5181"/>
                </a:lnTo>
                <a:close/>
              </a:path>
              <a:path w="1546860" h="313055">
                <a:moveTo>
                  <a:pt x="1222857" y="5181"/>
                </a:moveTo>
                <a:lnTo>
                  <a:pt x="994435" y="5181"/>
                </a:lnTo>
                <a:lnTo>
                  <a:pt x="994435" y="307441"/>
                </a:lnTo>
                <a:lnTo>
                  <a:pt x="1228471" y="307441"/>
                </a:lnTo>
                <a:lnTo>
                  <a:pt x="1228471" y="251307"/>
                </a:lnTo>
                <a:lnTo>
                  <a:pt x="1063955" y="251307"/>
                </a:lnTo>
                <a:lnTo>
                  <a:pt x="1063955" y="181355"/>
                </a:lnTo>
                <a:lnTo>
                  <a:pt x="1204290" y="181355"/>
                </a:lnTo>
                <a:lnTo>
                  <a:pt x="1204290" y="126949"/>
                </a:lnTo>
                <a:lnTo>
                  <a:pt x="1063955" y="126949"/>
                </a:lnTo>
                <a:lnTo>
                  <a:pt x="1063955" y="61315"/>
                </a:lnTo>
                <a:lnTo>
                  <a:pt x="1222857" y="61315"/>
                </a:lnTo>
                <a:lnTo>
                  <a:pt x="1222857" y="5181"/>
                </a:lnTo>
                <a:close/>
              </a:path>
              <a:path w="1546860" h="313055">
                <a:moveTo>
                  <a:pt x="1409814" y="5181"/>
                </a:moveTo>
                <a:lnTo>
                  <a:pt x="1278978" y="5181"/>
                </a:lnTo>
                <a:lnTo>
                  <a:pt x="1278978" y="307441"/>
                </a:lnTo>
                <a:lnTo>
                  <a:pt x="1348930" y="307441"/>
                </a:lnTo>
                <a:lnTo>
                  <a:pt x="1348930" y="223240"/>
                </a:lnTo>
                <a:lnTo>
                  <a:pt x="1487941" y="223240"/>
                </a:lnTo>
                <a:lnTo>
                  <a:pt x="1478902" y="210286"/>
                </a:lnTo>
                <a:lnTo>
                  <a:pt x="1505194" y="194647"/>
                </a:lnTo>
                <a:lnTo>
                  <a:pt x="1524727" y="173259"/>
                </a:lnTo>
                <a:lnTo>
                  <a:pt x="1527330" y="167538"/>
                </a:lnTo>
                <a:lnTo>
                  <a:pt x="1348930" y="167538"/>
                </a:lnTo>
                <a:lnTo>
                  <a:pt x="1348930" y="62179"/>
                </a:lnTo>
                <a:lnTo>
                  <a:pt x="1526657" y="62179"/>
                </a:lnTo>
                <a:lnTo>
                  <a:pt x="1505727" y="34597"/>
                </a:lnTo>
                <a:lnTo>
                  <a:pt x="1464389" y="12785"/>
                </a:lnTo>
                <a:lnTo>
                  <a:pt x="1409814" y="5181"/>
                </a:lnTo>
                <a:close/>
              </a:path>
              <a:path w="1546860" h="313055">
                <a:moveTo>
                  <a:pt x="1487941" y="223240"/>
                </a:moveTo>
                <a:lnTo>
                  <a:pt x="1413268" y="223240"/>
                </a:lnTo>
                <a:lnTo>
                  <a:pt x="1471561" y="307441"/>
                </a:lnTo>
                <a:lnTo>
                  <a:pt x="1546694" y="307441"/>
                </a:lnTo>
                <a:lnTo>
                  <a:pt x="1487941" y="223240"/>
                </a:lnTo>
                <a:close/>
              </a:path>
              <a:path w="1546860" h="313055">
                <a:moveTo>
                  <a:pt x="1526657" y="62179"/>
                </a:moveTo>
                <a:lnTo>
                  <a:pt x="1405928" y="62179"/>
                </a:lnTo>
                <a:lnTo>
                  <a:pt x="1434015" y="65734"/>
                </a:lnTo>
                <a:lnTo>
                  <a:pt x="1454127" y="76050"/>
                </a:lnTo>
                <a:lnTo>
                  <a:pt x="1466224" y="92600"/>
                </a:lnTo>
                <a:lnTo>
                  <a:pt x="1470266" y="114858"/>
                </a:lnTo>
                <a:lnTo>
                  <a:pt x="1466224" y="136934"/>
                </a:lnTo>
                <a:lnTo>
                  <a:pt x="1454127" y="153504"/>
                </a:lnTo>
                <a:lnTo>
                  <a:pt x="1434015" y="163922"/>
                </a:lnTo>
                <a:lnTo>
                  <a:pt x="1405928" y="167538"/>
                </a:lnTo>
                <a:lnTo>
                  <a:pt x="1527330" y="167538"/>
                </a:lnTo>
                <a:lnTo>
                  <a:pt x="1536891" y="146528"/>
                </a:lnTo>
                <a:lnTo>
                  <a:pt x="1541081" y="114858"/>
                </a:lnTo>
                <a:lnTo>
                  <a:pt x="1531925" y="69121"/>
                </a:lnTo>
                <a:lnTo>
                  <a:pt x="1526657" y="6217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55774" y="1608741"/>
            <a:ext cx="2958522" cy="353846"/>
          </a:xfrm>
          <a:custGeom>
            <a:avLst/>
            <a:gdLst/>
            <a:ahLst/>
            <a:cxnLst/>
            <a:rect l="l" t="t" r="r" b="b"/>
            <a:pathLst>
              <a:path w="2617470" h="313055">
                <a:moveTo>
                  <a:pt x="6995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183515"/>
                </a:lnTo>
                <a:lnTo>
                  <a:pt x="277215" y="183515"/>
                </a:lnTo>
                <a:lnTo>
                  <a:pt x="277215" y="124358"/>
                </a:lnTo>
                <a:lnTo>
                  <a:pt x="69951" y="124358"/>
                </a:lnTo>
                <a:lnTo>
                  <a:pt x="69951" y="5181"/>
                </a:lnTo>
                <a:close/>
              </a:path>
              <a:path w="2617470" h="313055">
                <a:moveTo>
                  <a:pt x="277215" y="183515"/>
                </a:moveTo>
                <a:lnTo>
                  <a:pt x="207263" y="183515"/>
                </a:lnTo>
                <a:lnTo>
                  <a:pt x="207263" y="307441"/>
                </a:lnTo>
                <a:lnTo>
                  <a:pt x="277215" y="307441"/>
                </a:lnTo>
                <a:lnTo>
                  <a:pt x="277215" y="183515"/>
                </a:lnTo>
                <a:close/>
              </a:path>
              <a:path w="2617470" h="313055">
                <a:moveTo>
                  <a:pt x="277215" y="5181"/>
                </a:moveTo>
                <a:lnTo>
                  <a:pt x="207263" y="5181"/>
                </a:lnTo>
                <a:lnTo>
                  <a:pt x="207263" y="124358"/>
                </a:lnTo>
                <a:lnTo>
                  <a:pt x="277215" y="124358"/>
                </a:lnTo>
                <a:lnTo>
                  <a:pt x="277215" y="5181"/>
                </a:lnTo>
                <a:close/>
              </a:path>
              <a:path w="2617470" h="313055">
                <a:moveTo>
                  <a:pt x="376097" y="5181"/>
                </a:moveTo>
                <a:lnTo>
                  <a:pt x="301828" y="5181"/>
                </a:lnTo>
                <a:lnTo>
                  <a:pt x="418845" y="199491"/>
                </a:lnTo>
                <a:lnTo>
                  <a:pt x="418845" y="307441"/>
                </a:lnTo>
                <a:lnTo>
                  <a:pt x="488797" y="307441"/>
                </a:lnTo>
                <a:lnTo>
                  <a:pt x="488797" y="200355"/>
                </a:lnTo>
                <a:lnTo>
                  <a:pt x="525435" y="139471"/>
                </a:lnTo>
                <a:lnTo>
                  <a:pt x="456844" y="139471"/>
                </a:lnTo>
                <a:lnTo>
                  <a:pt x="376097" y="5181"/>
                </a:lnTo>
                <a:close/>
              </a:path>
              <a:path w="2617470" h="313055">
                <a:moveTo>
                  <a:pt x="606247" y="5181"/>
                </a:moveTo>
                <a:lnTo>
                  <a:pt x="537591" y="5181"/>
                </a:lnTo>
                <a:lnTo>
                  <a:pt x="456844" y="139471"/>
                </a:lnTo>
                <a:lnTo>
                  <a:pt x="525435" y="139471"/>
                </a:lnTo>
                <a:lnTo>
                  <a:pt x="606247" y="5181"/>
                </a:lnTo>
                <a:close/>
              </a:path>
              <a:path w="2617470" h="313055">
                <a:moveTo>
                  <a:pt x="764717" y="5181"/>
                </a:moveTo>
                <a:lnTo>
                  <a:pt x="627405" y="5181"/>
                </a:lnTo>
                <a:lnTo>
                  <a:pt x="627405" y="307441"/>
                </a:lnTo>
                <a:lnTo>
                  <a:pt x="764717" y="307441"/>
                </a:lnTo>
                <a:lnTo>
                  <a:pt x="811398" y="302603"/>
                </a:lnTo>
                <a:lnTo>
                  <a:pt x="851877" y="288602"/>
                </a:lnTo>
                <a:lnTo>
                  <a:pt x="885136" y="266204"/>
                </a:lnTo>
                <a:lnTo>
                  <a:pt x="898627" y="250012"/>
                </a:lnTo>
                <a:lnTo>
                  <a:pt x="697357" y="250012"/>
                </a:lnTo>
                <a:lnTo>
                  <a:pt x="697357" y="62611"/>
                </a:lnTo>
                <a:lnTo>
                  <a:pt x="898627" y="62611"/>
                </a:lnTo>
                <a:lnTo>
                  <a:pt x="885136" y="46418"/>
                </a:lnTo>
                <a:lnTo>
                  <a:pt x="851877" y="24020"/>
                </a:lnTo>
                <a:lnTo>
                  <a:pt x="811398" y="10019"/>
                </a:lnTo>
                <a:lnTo>
                  <a:pt x="764717" y="5181"/>
                </a:lnTo>
                <a:close/>
              </a:path>
              <a:path w="2617470" h="313055">
                <a:moveTo>
                  <a:pt x="898627" y="62611"/>
                </a:moveTo>
                <a:lnTo>
                  <a:pt x="761263" y="62611"/>
                </a:lnTo>
                <a:lnTo>
                  <a:pt x="802102" y="69114"/>
                </a:lnTo>
                <a:lnTo>
                  <a:pt x="833427" y="87763"/>
                </a:lnTo>
                <a:lnTo>
                  <a:pt x="853499" y="117260"/>
                </a:lnTo>
                <a:lnTo>
                  <a:pt x="860577" y="156311"/>
                </a:lnTo>
                <a:lnTo>
                  <a:pt x="853499" y="195362"/>
                </a:lnTo>
                <a:lnTo>
                  <a:pt x="833427" y="224859"/>
                </a:lnTo>
                <a:lnTo>
                  <a:pt x="802102" y="243508"/>
                </a:lnTo>
                <a:lnTo>
                  <a:pt x="761263" y="250012"/>
                </a:lnTo>
                <a:lnTo>
                  <a:pt x="898627" y="250012"/>
                </a:lnTo>
                <a:lnTo>
                  <a:pt x="910154" y="236178"/>
                </a:lnTo>
                <a:lnTo>
                  <a:pt x="925913" y="199291"/>
                </a:lnTo>
                <a:lnTo>
                  <a:pt x="931392" y="156311"/>
                </a:lnTo>
                <a:lnTo>
                  <a:pt x="925913" y="113331"/>
                </a:lnTo>
                <a:lnTo>
                  <a:pt x="910154" y="76444"/>
                </a:lnTo>
                <a:lnTo>
                  <a:pt x="898627" y="62611"/>
                </a:lnTo>
                <a:close/>
              </a:path>
              <a:path w="2617470" h="313055">
                <a:moveTo>
                  <a:pt x="1109726" y="5181"/>
                </a:moveTo>
                <a:lnTo>
                  <a:pt x="978890" y="5181"/>
                </a:lnTo>
                <a:lnTo>
                  <a:pt x="978890" y="307441"/>
                </a:lnTo>
                <a:lnTo>
                  <a:pt x="1048842" y="307441"/>
                </a:lnTo>
                <a:lnTo>
                  <a:pt x="1048842" y="223240"/>
                </a:lnTo>
                <a:lnTo>
                  <a:pt x="1187853" y="223240"/>
                </a:lnTo>
                <a:lnTo>
                  <a:pt x="1178814" y="210286"/>
                </a:lnTo>
                <a:lnTo>
                  <a:pt x="1205106" y="194647"/>
                </a:lnTo>
                <a:lnTo>
                  <a:pt x="1224638" y="173259"/>
                </a:lnTo>
                <a:lnTo>
                  <a:pt x="1227242" y="167538"/>
                </a:lnTo>
                <a:lnTo>
                  <a:pt x="1048842" y="167538"/>
                </a:lnTo>
                <a:lnTo>
                  <a:pt x="1048842" y="62179"/>
                </a:lnTo>
                <a:lnTo>
                  <a:pt x="1226569" y="62179"/>
                </a:lnTo>
                <a:lnTo>
                  <a:pt x="1205639" y="34597"/>
                </a:lnTo>
                <a:lnTo>
                  <a:pt x="1164301" y="12785"/>
                </a:lnTo>
                <a:lnTo>
                  <a:pt x="1109726" y="5181"/>
                </a:lnTo>
                <a:close/>
              </a:path>
              <a:path w="2617470" h="313055">
                <a:moveTo>
                  <a:pt x="1187853" y="223240"/>
                </a:moveTo>
                <a:lnTo>
                  <a:pt x="1113180" y="223240"/>
                </a:lnTo>
                <a:lnTo>
                  <a:pt x="1171473" y="307441"/>
                </a:lnTo>
                <a:lnTo>
                  <a:pt x="1246606" y="307441"/>
                </a:lnTo>
                <a:lnTo>
                  <a:pt x="1187853" y="223240"/>
                </a:lnTo>
                <a:close/>
              </a:path>
              <a:path w="2617470" h="313055">
                <a:moveTo>
                  <a:pt x="1226569" y="62179"/>
                </a:moveTo>
                <a:lnTo>
                  <a:pt x="1105839" y="62179"/>
                </a:lnTo>
                <a:lnTo>
                  <a:pt x="1133927" y="65734"/>
                </a:lnTo>
                <a:lnTo>
                  <a:pt x="1154039" y="76050"/>
                </a:lnTo>
                <a:lnTo>
                  <a:pt x="1166136" y="92600"/>
                </a:lnTo>
                <a:lnTo>
                  <a:pt x="1170177" y="114858"/>
                </a:lnTo>
                <a:lnTo>
                  <a:pt x="1166136" y="136934"/>
                </a:lnTo>
                <a:lnTo>
                  <a:pt x="1154039" y="153504"/>
                </a:lnTo>
                <a:lnTo>
                  <a:pt x="1133927" y="163922"/>
                </a:lnTo>
                <a:lnTo>
                  <a:pt x="1105839" y="167538"/>
                </a:lnTo>
                <a:lnTo>
                  <a:pt x="1227242" y="167538"/>
                </a:lnTo>
                <a:lnTo>
                  <a:pt x="1236803" y="146528"/>
                </a:lnTo>
                <a:lnTo>
                  <a:pt x="1240993" y="114858"/>
                </a:lnTo>
                <a:lnTo>
                  <a:pt x="1231837" y="69121"/>
                </a:lnTo>
                <a:lnTo>
                  <a:pt x="1226569" y="62179"/>
                </a:lnTo>
                <a:close/>
              </a:path>
              <a:path w="2617470" h="313055">
                <a:moveTo>
                  <a:pt x="1455153" y="5181"/>
                </a:moveTo>
                <a:lnTo>
                  <a:pt x="1386065" y="5181"/>
                </a:lnTo>
                <a:lnTo>
                  <a:pt x="1251343" y="307441"/>
                </a:lnTo>
                <a:lnTo>
                  <a:pt x="1323022" y="307441"/>
                </a:lnTo>
                <a:lnTo>
                  <a:pt x="1349794" y="242671"/>
                </a:lnTo>
                <a:lnTo>
                  <a:pt x="1561345" y="242671"/>
                </a:lnTo>
                <a:lnTo>
                  <a:pt x="1537596" y="189560"/>
                </a:lnTo>
                <a:lnTo>
                  <a:pt x="1372247" y="189560"/>
                </a:lnTo>
                <a:lnTo>
                  <a:pt x="1420177" y="73837"/>
                </a:lnTo>
                <a:lnTo>
                  <a:pt x="1485852" y="73837"/>
                </a:lnTo>
                <a:lnTo>
                  <a:pt x="1455153" y="5181"/>
                </a:lnTo>
                <a:close/>
              </a:path>
              <a:path w="2617470" h="313055">
                <a:moveTo>
                  <a:pt x="1561345" y="242671"/>
                </a:moveTo>
                <a:lnTo>
                  <a:pt x="1490129" y="242671"/>
                </a:lnTo>
                <a:lnTo>
                  <a:pt x="1516900" y="307441"/>
                </a:lnTo>
                <a:lnTo>
                  <a:pt x="1590306" y="307441"/>
                </a:lnTo>
                <a:lnTo>
                  <a:pt x="1561345" y="242671"/>
                </a:lnTo>
                <a:close/>
              </a:path>
              <a:path w="2617470" h="313055">
                <a:moveTo>
                  <a:pt x="1734096" y="62179"/>
                </a:moveTo>
                <a:lnTo>
                  <a:pt x="1664144" y="62179"/>
                </a:lnTo>
                <a:lnTo>
                  <a:pt x="1664144" y="307441"/>
                </a:lnTo>
                <a:lnTo>
                  <a:pt x="1734096" y="307441"/>
                </a:lnTo>
                <a:lnTo>
                  <a:pt x="1734096" y="62179"/>
                </a:lnTo>
                <a:close/>
              </a:path>
              <a:path w="2617470" h="313055">
                <a:moveTo>
                  <a:pt x="1485852" y="73837"/>
                </a:moveTo>
                <a:lnTo>
                  <a:pt x="1420177" y="73837"/>
                </a:lnTo>
                <a:lnTo>
                  <a:pt x="1468107" y="189560"/>
                </a:lnTo>
                <a:lnTo>
                  <a:pt x="1537596" y="189560"/>
                </a:lnTo>
                <a:lnTo>
                  <a:pt x="1485852" y="73837"/>
                </a:lnTo>
                <a:close/>
              </a:path>
              <a:path w="2617470" h="313055">
                <a:moveTo>
                  <a:pt x="1830819" y="5181"/>
                </a:moveTo>
                <a:lnTo>
                  <a:pt x="1567421" y="5181"/>
                </a:lnTo>
                <a:lnTo>
                  <a:pt x="1567421" y="62179"/>
                </a:lnTo>
                <a:lnTo>
                  <a:pt x="1830819" y="62179"/>
                </a:lnTo>
                <a:lnTo>
                  <a:pt x="1830819" y="5181"/>
                </a:lnTo>
                <a:close/>
              </a:path>
              <a:path w="2617470" h="313055">
                <a:moveTo>
                  <a:pt x="1933155" y="5181"/>
                </a:moveTo>
                <a:lnTo>
                  <a:pt x="1863204" y="5181"/>
                </a:lnTo>
                <a:lnTo>
                  <a:pt x="1863204" y="307441"/>
                </a:lnTo>
                <a:lnTo>
                  <a:pt x="1933155" y="307441"/>
                </a:lnTo>
                <a:lnTo>
                  <a:pt x="1933155" y="5181"/>
                </a:lnTo>
                <a:close/>
              </a:path>
              <a:path w="2617470" h="313055">
                <a:moveTo>
                  <a:pt x="2057514" y="5181"/>
                </a:moveTo>
                <a:lnTo>
                  <a:pt x="1999653" y="5181"/>
                </a:lnTo>
                <a:lnTo>
                  <a:pt x="1999653" y="307441"/>
                </a:lnTo>
                <a:lnTo>
                  <a:pt x="2068741" y="307441"/>
                </a:lnTo>
                <a:lnTo>
                  <a:pt x="2068741" y="123926"/>
                </a:lnTo>
                <a:lnTo>
                  <a:pt x="2154745" y="123926"/>
                </a:lnTo>
                <a:lnTo>
                  <a:pt x="2057514" y="5181"/>
                </a:lnTo>
                <a:close/>
              </a:path>
              <a:path w="2617470" h="313055">
                <a:moveTo>
                  <a:pt x="2154745" y="123926"/>
                </a:moveTo>
                <a:lnTo>
                  <a:pt x="2068741" y="123926"/>
                </a:lnTo>
                <a:lnTo>
                  <a:pt x="2219439" y="307441"/>
                </a:lnTo>
                <a:lnTo>
                  <a:pt x="2276868" y="307441"/>
                </a:lnTo>
                <a:lnTo>
                  <a:pt x="2276868" y="188696"/>
                </a:lnTo>
                <a:lnTo>
                  <a:pt x="2207780" y="188696"/>
                </a:lnTo>
                <a:lnTo>
                  <a:pt x="2154745" y="123926"/>
                </a:lnTo>
                <a:close/>
              </a:path>
              <a:path w="2617470" h="313055">
                <a:moveTo>
                  <a:pt x="2276868" y="5181"/>
                </a:moveTo>
                <a:lnTo>
                  <a:pt x="2207780" y="5181"/>
                </a:lnTo>
                <a:lnTo>
                  <a:pt x="2207780" y="188696"/>
                </a:lnTo>
                <a:lnTo>
                  <a:pt x="2276868" y="188696"/>
                </a:lnTo>
                <a:lnTo>
                  <a:pt x="2276868" y="5181"/>
                </a:lnTo>
                <a:close/>
              </a:path>
              <a:path w="2617470" h="313055">
                <a:moveTo>
                  <a:pt x="2490609" y="0"/>
                </a:moveTo>
                <a:lnTo>
                  <a:pt x="2444860" y="5251"/>
                </a:lnTo>
                <a:lnTo>
                  <a:pt x="2404713" y="20278"/>
                </a:lnTo>
                <a:lnTo>
                  <a:pt x="2371378" y="43989"/>
                </a:lnTo>
                <a:lnTo>
                  <a:pt x="2346068" y="75293"/>
                </a:lnTo>
                <a:lnTo>
                  <a:pt x="2329994" y="113097"/>
                </a:lnTo>
                <a:lnTo>
                  <a:pt x="2324366" y="156311"/>
                </a:lnTo>
                <a:lnTo>
                  <a:pt x="2329988" y="199525"/>
                </a:lnTo>
                <a:lnTo>
                  <a:pt x="2346020" y="237330"/>
                </a:lnTo>
                <a:lnTo>
                  <a:pt x="2371217" y="268633"/>
                </a:lnTo>
                <a:lnTo>
                  <a:pt x="2404329" y="292344"/>
                </a:lnTo>
                <a:lnTo>
                  <a:pt x="2444111" y="307371"/>
                </a:lnTo>
                <a:lnTo>
                  <a:pt x="2489314" y="312623"/>
                </a:lnTo>
                <a:lnTo>
                  <a:pt x="2521948" y="310140"/>
                </a:lnTo>
                <a:lnTo>
                  <a:pt x="2554138" y="302799"/>
                </a:lnTo>
                <a:lnTo>
                  <a:pt x="2584465" y="290763"/>
                </a:lnTo>
                <a:lnTo>
                  <a:pt x="2611513" y="274193"/>
                </a:lnTo>
                <a:lnTo>
                  <a:pt x="2611513" y="253034"/>
                </a:lnTo>
                <a:lnTo>
                  <a:pt x="2493200" y="253034"/>
                </a:lnTo>
                <a:lnTo>
                  <a:pt x="2453474" y="245876"/>
                </a:lnTo>
                <a:lnTo>
                  <a:pt x="2422493" y="225885"/>
                </a:lnTo>
                <a:lnTo>
                  <a:pt x="2402360" y="195288"/>
                </a:lnTo>
                <a:lnTo>
                  <a:pt x="2395181" y="156311"/>
                </a:lnTo>
                <a:lnTo>
                  <a:pt x="2402374" y="116970"/>
                </a:lnTo>
                <a:lnTo>
                  <a:pt x="2422601" y="86413"/>
                </a:lnTo>
                <a:lnTo>
                  <a:pt x="2453839" y="66625"/>
                </a:lnTo>
                <a:lnTo>
                  <a:pt x="2494064" y="59588"/>
                </a:lnTo>
                <a:lnTo>
                  <a:pt x="2609174" y="59588"/>
                </a:lnTo>
                <a:lnTo>
                  <a:pt x="2617127" y="52247"/>
                </a:lnTo>
                <a:lnTo>
                  <a:pt x="2592440" y="29692"/>
                </a:lnTo>
                <a:lnTo>
                  <a:pt x="2562774" y="13331"/>
                </a:lnTo>
                <a:lnTo>
                  <a:pt x="2528655" y="3366"/>
                </a:lnTo>
                <a:lnTo>
                  <a:pt x="2490609" y="0"/>
                </a:lnTo>
                <a:close/>
              </a:path>
              <a:path w="2617470" h="313055">
                <a:moveTo>
                  <a:pt x="2611513" y="151561"/>
                </a:moveTo>
                <a:lnTo>
                  <a:pt x="2547607" y="151561"/>
                </a:lnTo>
                <a:lnTo>
                  <a:pt x="2547607" y="240080"/>
                </a:lnTo>
                <a:lnTo>
                  <a:pt x="2534309" y="246112"/>
                </a:lnTo>
                <a:lnTo>
                  <a:pt x="2520889" y="250120"/>
                </a:lnTo>
                <a:lnTo>
                  <a:pt x="2507227" y="252346"/>
                </a:lnTo>
                <a:lnTo>
                  <a:pt x="2493200" y="253034"/>
                </a:lnTo>
                <a:lnTo>
                  <a:pt x="2611513" y="253034"/>
                </a:lnTo>
                <a:lnTo>
                  <a:pt x="2611513" y="151561"/>
                </a:lnTo>
                <a:close/>
              </a:path>
              <a:path w="2617470" h="313055">
                <a:moveTo>
                  <a:pt x="2609174" y="59588"/>
                </a:moveTo>
                <a:lnTo>
                  <a:pt x="2494064" y="59588"/>
                </a:lnTo>
                <a:lnTo>
                  <a:pt x="2516112" y="61639"/>
                </a:lnTo>
                <a:lnTo>
                  <a:pt x="2536380" y="67900"/>
                </a:lnTo>
                <a:lnTo>
                  <a:pt x="2555028" y="78533"/>
                </a:lnTo>
                <a:lnTo>
                  <a:pt x="2572219" y="93700"/>
                </a:lnTo>
                <a:lnTo>
                  <a:pt x="2609174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8" name="object 8"/>
          <p:cNvSpPr/>
          <p:nvPr/>
        </p:nvSpPr>
        <p:spPr>
          <a:xfrm>
            <a:off x="1148625" y="1151857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4" name="object 14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5" name="object 15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6" name="object 16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7" name="object 17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9" name="object 19"/>
          <p:cNvSpPr/>
          <p:nvPr/>
        </p:nvSpPr>
        <p:spPr>
          <a:xfrm>
            <a:off x="8932640" y="414495"/>
            <a:ext cx="21532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24" name="object 24"/>
          <p:cNvSpPr/>
          <p:nvPr/>
        </p:nvSpPr>
        <p:spPr>
          <a:xfrm>
            <a:off x="8846511" y="113044"/>
            <a:ext cx="0" cy="21532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3" name="Rectangle 2"/>
          <p:cNvSpPr/>
          <p:nvPr/>
        </p:nvSpPr>
        <p:spPr>
          <a:xfrm>
            <a:off x="1008960" y="25160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HIDRATÁLÓ ARCTONIK KÁVÉOLAJJAL ÉS KÁVÉKIVONATTAL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630" y="4350033"/>
            <a:ext cx="6748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hidratáló tonik kettős hatással bír: intenzíven telíti a bőrsejteket természetes összetevőkkel, lehetővé téve a mély rétegű táplálást és hidratálást, ugyanakkor véd a káros UV sugárzástól is, csillapítja a bőrpírt.</a:t>
            </a:r>
          </a:p>
          <a:p>
            <a:r>
              <a:rPr lang="hu-HU" dirty="0"/>
              <a:t>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834653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9688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51" dirty="0">
                <a:solidFill>
                  <a:srgbClr val="000113"/>
                </a:solidFill>
                <a:latin typeface="Arial"/>
                <a:cs typeface="Arial"/>
              </a:rPr>
              <a:t>26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6003" y="5594959"/>
            <a:ext cx="4111210" cy="94024"/>
          </a:xfrm>
          <a:custGeom>
            <a:avLst/>
            <a:gdLst/>
            <a:ahLst/>
            <a:cxnLst/>
            <a:rect l="l" t="t" r="r" b="b"/>
            <a:pathLst>
              <a:path w="3637279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3637279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3637279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3637279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3637279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3637279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3637279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3637279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3637279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3637279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3637279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3637279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3637279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3637279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3637279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3637279" h="83185">
                <a:moveTo>
                  <a:pt x="1142974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1371"/>
                </a:lnTo>
                <a:close/>
              </a:path>
              <a:path w="3637279" h="83185">
                <a:moveTo>
                  <a:pt x="1222984" y="1371"/>
                </a:moveTo>
                <a:lnTo>
                  <a:pt x="1207681" y="1371"/>
                </a:lnTo>
                <a:lnTo>
                  <a:pt x="1207681" y="81368"/>
                </a:lnTo>
                <a:lnTo>
                  <a:pt x="1225943" y="81368"/>
                </a:lnTo>
                <a:lnTo>
                  <a:pt x="1225943" y="32804"/>
                </a:lnTo>
                <a:lnTo>
                  <a:pt x="1248737" y="32804"/>
                </a:lnTo>
                <a:lnTo>
                  <a:pt x="1222984" y="1371"/>
                </a:lnTo>
                <a:close/>
              </a:path>
              <a:path w="3637279" h="83185">
                <a:moveTo>
                  <a:pt x="1248737" y="32804"/>
                </a:moveTo>
                <a:lnTo>
                  <a:pt x="1225943" y="32804"/>
                </a:lnTo>
                <a:lnTo>
                  <a:pt x="1265847" y="81368"/>
                </a:lnTo>
                <a:lnTo>
                  <a:pt x="1281036" y="81368"/>
                </a:lnTo>
                <a:lnTo>
                  <a:pt x="1281036" y="49936"/>
                </a:lnTo>
                <a:lnTo>
                  <a:pt x="1262773" y="49936"/>
                </a:lnTo>
                <a:lnTo>
                  <a:pt x="1248737" y="32804"/>
                </a:lnTo>
                <a:close/>
              </a:path>
              <a:path w="3637279" h="83185">
                <a:moveTo>
                  <a:pt x="1281036" y="1371"/>
                </a:moveTo>
                <a:lnTo>
                  <a:pt x="1262773" y="1371"/>
                </a:lnTo>
                <a:lnTo>
                  <a:pt x="1262773" y="49936"/>
                </a:lnTo>
                <a:lnTo>
                  <a:pt x="1281036" y="49936"/>
                </a:lnTo>
                <a:lnTo>
                  <a:pt x="1281036" y="1371"/>
                </a:lnTo>
                <a:close/>
              </a:path>
              <a:path w="3637279" h="83185">
                <a:moveTo>
                  <a:pt x="1380820" y="16446"/>
                </a:moveTo>
                <a:lnTo>
                  <a:pt x="1362329" y="16446"/>
                </a:lnTo>
                <a:lnTo>
                  <a:pt x="1362329" y="81368"/>
                </a:lnTo>
                <a:lnTo>
                  <a:pt x="1380820" y="81368"/>
                </a:lnTo>
                <a:lnTo>
                  <a:pt x="1380820" y="16446"/>
                </a:lnTo>
                <a:close/>
              </a:path>
              <a:path w="3637279" h="83185">
                <a:moveTo>
                  <a:pt x="1406423" y="1371"/>
                </a:moveTo>
                <a:lnTo>
                  <a:pt x="1336725" y="1371"/>
                </a:lnTo>
                <a:lnTo>
                  <a:pt x="1336725" y="16446"/>
                </a:lnTo>
                <a:lnTo>
                  <a:pt x="1406423" y="16446"/>
                </a:lnTo>
                <a:lnTo>
                  <a:pt x="1406423" y="1371"/>
                </a:lnTo>
                <a:close/>
              </a:path>
              <a:path w="3637279" h="83185">
                <a:moveTo>
                  <a:pt x="1522552" y="1371"/>
                </a:moveTo>
                <a:lnTo>
                  <a:pt x="1462112" y="1371"/>
                </a:lnTo>
                <a:lnTo>
                  <a:pt x="1462112" y="81368"/>
                </a:lnTo>
                <a:lnTo>
                  <a:pt x="1524038" y="81368"/>
                </a:lnTo>
                <a:lnTo>
                  <a:pt x="1524038" y="66522"/>
                </a:lnTo>
                <a:lnTo>
                  <a:pt x="1480489" y="66522"/>
                </a:lnTo>
                <a:lnTo>
                  <a:pt x="1480489" y="47993"/>
                </a:lnTo>
                <a:lnTo>
                  <a:pt x="1517637" y="47993"/>
                </a:lnTo>
                <a:lnTo>
                  <a:pt x="1517637" y="33604"/>
                </a:lnTo>
                <a:lnTo>
                  <a:pt x="1480489" y="33604"/>
                </a:lnTo>
                <a:lnTo>
                  <a:pt x="1480489" y="16217"/>
                </a:lnTo>
                <a:lnTo>
                  <a:pt x="1522552" y="16217"/>
                </a:lnTo>
                <a:lnTo>
                  <a:pt x="1522552" y="1371"/>
                </a:lnTo>
                <a:close/>
              </a:path>
              <a:path w="3637279" h="83185">
                <a:moveTo>
                  <a:pt x="1599831" y="1371"/>
                </a:moveTo>
                <a:lnTo>
                  <a:pt x="1584515" y="1371"/>
                </a:lnTo>
                <a:lnTo>
                  <a:pt x="1584515" y="81368"/>
                </a:lnTo>
                <a:lnTo>
                  <a:pt x="1602790" y="81368"/>
                </a:lnTo>
                <a:lnTo>
                  <a:pt x="1602790" y="32804"/>
                </a:lnTo>
                <a:lnTo>
                  <a:pt x="1625576" y="32804"/>
                </a:lnTo>
                <a:lnTo>
                  <a:pt x="1599831" y="1371"/>
                </a:lnTo>
                <a:close/>
              </a:path>
              <a:path w="3637279" h="83185">
                <a:moveTo>
                  <a:pt x="1625576" y="32804"/>
                </a:moveTo>
                <a:lnTo>
                  <a:pt x="1602790" y="32804"/>
                </a:lnTo>
                <a:lnTo>
                  <a:pt x="1642694" y="81368"/>
                </a:lnTo>
                <a:lnTo>
                  <a:pt x="1657883" y="81368"/>
                </a:lnTo>
                <a:lnTo>
                  <a:pt x="1657883" y="49936"/>
                </a:lnTo>
                <a:lnTo>
                  <a:pt x="1639608" y="49936"/>
                </a:lnTo>
                <a:lnTo>
                  <a:pt x="1625576" y="32804"/>
                </a:lnTo>
                <a:close/>
              </a:path>
              <a:path w="3637279" h="83185">
                <a:moveTo>
                  <a:pt x="1657883" y="1371"/>
                </a:moveTo>
                <a:lnTo>
                  <a:pt x="1639608" y="1371"/>
                </a:lnTo>
                <a:lnTo>
                  <a:pt x="1639608" y="49936"/>
                </a:lnTo>
                <a:lnTo>
                  <a:pt x="1657883" y="49936"/>
                </a:lnTo>
                <a:lnTo>
                  <a:pt x="1657883" y="1371"/>
                </a:lnTo>
                <a:close/>
              </a:path>
              <a:path w="3637279" h="83185">
                <a:moveTo>
                  <a:pt x="1722589" y="59550"/>
                </a:moveTo>
                <a:lnTo>
                  <a:pt x="1748878" y="82740"/>
                </a:lnTo>
                <a:lnTo>
                  <a:pt x="1763825" y="80747"/>
                </a:lnTo>
                <a:lnTo>
                  <a:pt x="1774418" y="75360"/>
                </a:lnTo>
                <a:lnTo>
                  <a:pt x="1780383" y="67894"/>
                </a:lnTo>
                <a:lnTo>
                  <a:pt x="1748993" y="67894"/>
                </a:lnTo>
                <a:lnTo>
                  <a:pt x="1741760" y="67281"/>
                </a:lnTo>
                <a:lnTo>
                  <a:pt x="1734715" y="65565"/>
                </a:lnTo>
                <a:lnTo>
                  <a:pt x="1728208" y="62927"/>
                </a:lnTo>
                <a:lnTo>
                  <a:pt x="1722589" y="59550"/>
                </a:lnTo>
                <a:close/>
              </a:path>
              <a:path w="3637279" h="83185">
                <a:moveTo>
                  <a:pt x="1751622" y="0"/>
                </a:moveTo>
                <a:lnTo>
                  <a:pt x="1736757" y="1979"/>
                </a:lnTo>
                <a:lnTo>
                  <a:pt x="1726233" y="7354"/>
                </a:lnTo>
                <a:lnTo>
                  <a:pt x="1719973" y="15285"/>
                </a:lnTo>
                <a:lnTo>
                  <a:pt x="1717903" y="24930"/>
                </a:lnTo>
                <a:lnTo>
                  <a:pt x="1725172" y="40731"/>
                </a:lnTo>
                <a:lnTo>
                  <a:pt x="1741163" y="47655"/>
                </a:lnTo>
                <a:lnTo>
                  <a:pt x="1757154" y="51813"/>
                </a:lnTo>
                <a:lnTo>
                  <a:pt x="1764423" y="59321"/>
                </a:lnTo>
                <a:lnTo>
                  <a:pt x="1764423" y="64236"/>
                </a:lnTo>
                <a:lnTo>
                  <a:pt x="1759966" y="67894"/>
                </a:lnTo>
                <a:lnTo>
                  <a:pt x="1780383" y="67894"/>
                </a:lnTo>
                <a:lnTo>
                  <a:pt x="1780725" y="67465"/>
                </a:lnTo>
                <a:lnTo>
                  <a:pt x="1782813" y="57950"/>
                </a:lnTo>
                <a:lnTo>
                  <a:pt x="1775544" y="42341"/>
                </a:lnTo>
                <a:lnTo>
                  <a:pt x="1759553" y="35510"/>
                </a:lnTo>
                <a:lnTo>
                  <a:pt x="1743561" y="31416"/>
                </a:lnTo>
                <a:lnTo>
                  <a:pt x="1736293" y="24015"/>
                </a:lnTo>
                <a:lnTo>
                  <a:pt x="1736293" y="18973"/>
                </a:lnTo>
                <a:lnTo>
                  <a:pt x="1740535" y="14846"/>
                </a:lnTo>
                <a:lnTo>
                  <a:pt x="1776240" y="14846"/>
                </a:lnTo>
                <a:lnTo>
                  <a:pt x="1779396" y="7073"/>
                </a:lnTo>
                <a:lnTo>
                  <a:pt x="1773337" y="3996"/>
                </a:lnTo>
                <a:lnTo>
                  <a:pt x="1766495" y="1784"/>
                </a:lnTo>
                <a:lnTo>
                  <a:pt x="1759160" y="448"/>
                </a:lnTo>
                <a:lnTo>
                  <a:pt x="1751622" y="0"/>
                </a:lnTo>
                <a:close/>
              </a:path>
              <a:path w="3637279" h="83185">
                <a:moveTo>
                  <a:pt x="1776240" y="14846"/>
                </a:moveTo>
                <a:lnTo>
                  <a:pt x="1758594" y="14846"/>
                </a:lnTo>
                <a:lnTo>
                  <a:pt x="1766252" y="16903"/>
                </a:lnTo>
                <a:lnTo>
                  <a:pt x="1773682" y="21145"/>
                </a:lnTo>
                <a:lnTo>
                  <a:pt x="1776240" y="14846"/>
                </a:lnTo>
                <a:close/>
              </a:path>
              <a:path w="3637279" h="83185">
                <a:moveTo>
                  <a:pt x="1859737" y="1371"/>
                </a:moveTo>
                <a:lnTo>
                  <a:pt x="1841233" y="1371"/>
                </a:lnTo>
                <a:lnTo>
                  <a:pt x="1841233" y="81368"/>
                </a:lnTo>
                <a:lnTo>
                  <a:pt x="1859737" y="81368"/>
                </a:lnTo>
                <a:lnTo>
                  <a:pt x="1859737" y="1371"/>
                </a:lnTo>
                <a:close/>
              </a:path>
              <a:path w="3637279" h="83185">
                <a:moveTo>
                  <a:pt x="1933473" y="1371"/>
                </a:moveTo>
                <a:lnTo>
                  <a:pt x="1913470" y="1371"/>
                </a:lnTo>
                <a:lnTo>
                  <a:pt x="1947989" y="81368"/>
                </a:lnTo>
                <a:lnTo>
                  <a:pt x="1966277" y="81368"/>
                </a:lnTo>
                <a:lnTo>
                  <a:pt x="1976170" y="58508"/>
                </a:lnTo>
                <a:lnTo>
                  <a:pt x="1957819" y="58508"/>
                </a:lnTo>
                <a:lnTo>
                  <a:pt x="1933473" y="1371"/>
                </a:lnTo>
                <a:close/>
              </a:path>
              <a:path w="3637279" h="83185">
                <a:moveTo>
                  <a:pt x="2000897" y="1371"/>
                </a:moveTo>
                <a:lnTo>
                  <a:pt x="1982495" y="1371"/>
                </a:lnTo>
                <a:lnTo>
                  <a:pt x="1957819" y="58508"/>
                </a:lnTo>
                <a:lnTo>
                  <a:pt x="1976170" y="58508"/>
                </a:lnTo>
                <a:lnTo>
                  <a:pt x="2000897" y="1371"/>
                </a:lnTo>
                <a:close/>
              </a:path>
              <a:path w="3637279" h="83185">
                <a:moveTo>
                  <a:pt x="2113711" y="1371"/>
                </a:moveTo>
                <a:lnTo>
                  <a:pt x="2053259" y="1371"/>
                </a:lnTo>
                <a:lnTo>
                  <a:pt x="2053259" y="81368"/>
                </a:lnTo>
                <a:lnTo>
                  <a:pt x="2115197" y="81368"/>
                </a:lnTo>
                <a:lnTo>
                  <a:pt x="2115197" y="66522"/>
                </a:lnTo>
                <a:lnTo>
                  <a:pt x="2071649" y="66522"/>
                </a:lnTo>
                <a:lnTo>
                  <a:pt x="2071649" y="47993"/>
                </a:lnTo>
                <a:lnTo>
                  <a:pt x="2108796" y="47993"/>
                </a:lnTo>
                <a:lnTo>
                  <a:pt x="2108796" y="33604"/>
                </a:lnTo>
                <a:lnTo>
                  <a:pt x="2071649" y="33604"/>
                </a:lnTo>
                <a:lnTo>
                  <a:pt x="2071649" y="16217"/>
                </a:lnTo>
                <a:lnTo>
                  <a:pt x="2113711" y="16217"/>
                </a:lnTo>
                <a:lnTo>
                  <a:pt x="2113711" y="1371"/>
                </a:lnTo>
                <a:close/>
              </a:path>
              <a:path w="3637279" h="83185">
                <a:moveTo>
                  <a:pt x="2314194" y="1371"/>
                </a:moveTo>
                <a:lnTo>
                  <a:pt x="2253742" y="1371"/>
                </a:lnTo>
                <a:lnTo>
                  <a:pt x="2253742" y="81368"/>
                </a:lnTo>
                <a:lnTo>
                  <a:pt x="2272245" y="81368"/>
                </a:lnTo>
                <a:lnTo>
                  <a:pt x="2272245" y="52222"/>
                </a:lnTo>
                <a:lnTo>
                  <a:pt x="2309279" y="52222"/>
                </a:lnTo>
                <a:lnTo>
                  <a:pt x="2309279" y="37376"/>
                </a:lnTo>
                <a:lnTo>
                  <a:pt x="2272245" y="37376"/>
                </a:lnTo>
                <a:lnTo>
                  <a:pt x="2272245" y="16217"/>
                </a:lnTo>
                <a:lnTo>
                  <a:pt x="2314194" y="16217"/>
                </a:lnTo>
                <a:lnTo>
                  <a:pt x="2314194" y="1371"/>
                </a:lnTo>
                <a:close/>
              </a:path>
              <a:path w="3637279" h="83185">
                <a:moveTo>
                  <a:pt x="2412606" y="1371"/>
                </a:moveTo>
                <a:lnTo>
                  <a:pt x="2394318" y="1371"/>
                </a:lnTo>
                <a:lnTo>
                  <a:pt x="2358669" y="81368"/>
                </a:lnTo>
                <a:lnTo>
                  <a:pt x="2377643" y="81368"/>
                </a:lnTo>
                <a:lnTo>
                  <a:pt x="2384729" y="64223"/>
                </a:lnTo>
                <a:lnTo>
                  <a:pt x="2440714" y="64223"/>
                </a:lnTo>
                <a:lnTo>
                  <a:pt x="2434433" y="50177"/>
                </a:lnTo>
                <a:lnTo>
                  <a:pt x="2390673" y="50177"/>
                </a:lnTo>
                <a:lnTo>
                  <a:pt x="2403348" y="19545"/>
                </a:lnTo>
                <a:lnTo>
                  <a:pt x="2420733" y="19545"/>
                </a:lnTo>
                <a:lnTo>
                  <a:pt x="2412606" y="1371"/>
                </a:lnTo>
                <a:close/>
              </a:path>
              <a:path w="3637279" h="83185">
                <a:moveTo>
                  <a:pt x="2440714" y="64223"/>
                </a:moveTo>
                <a:lnTo>
                  <a:pt x="2421864" y="64223"/>
                </a:lnTo>
                <a:lnTo>
                  <a:pt x="2428951" y="81368"/>
                </a:lnTo>
                <a:lnTo>
                  <a:pt x="2448382" y="81368"/>
                </a:lnTo>
                <a:lnTo>
                  <a:pt x="2440714" y="64223"/>
                </a:lnTo>
                <a:close/>
              </a:path>
              <a:path w="3637279" h="83185">
                <a:moveTo>
                  <a:pt x="2420733" y="19545"/>
                </a:moveTo>
                <a:lnTo>
                  <a:pt x="2403348" y="19545"/>
                </a:lnTo>
                <a:lnTo>
                  <a:pt x="2416035" y="50177"/>
                </a:lnTo>
                <a:lnTo>
                  <a:pt x="2434433" y="50177"/>
                </a:lnTo>
                <a:lnTo>
                  <a:pt x="2420733" y="19545"/>
                </a:lnTo>
                <a:close/>
              </a:path>
              <a:path w="3637279" h="83185">
                <a:moveTo>
                  <a:pt x="2539707" y="0"/>
                </a:moveTo>
                <a:lnTo>
                  <a:pt x="2522411" y="3071"/>
                </a:lnTo>
                <a:lnTo>
                  <a:pt x="2508653" y="11637"/>
                </a:lnTo>
                <a:lnTo>
                  <a:pt x="2499567" y="24726"/>
                </a:lnTo>
                <a:lnTo>
                  <a:pt x="2496286" y="41363"/>
                </a:lnTo>
                <a:lnTo>
                  <a:pt x="2499565" y="58008"/>
                </a:lnTo>
                <a:lnTo>
                  <a:pt x="2508638" y="71100"/>
                </a:lnTo>
                <a:lnTo>
                  <a:pt x="2522363" y="79668"/>
                </a:lnTo>
                <a:lnTo>
                  <a:pt x="2539593" y="82740"/>
                </a:lnTo>
                <a:lnTo>
                  <a:pt x="2549576" y="81810"/>
                </a:lnTo>
                <a:lnTo>
                  <a:pt x="2558510" y="79070"/>
                </a:lnTo>
                <a:lnTo>
                  <a:pt x="2566243" y="74596"/>
                </a:lnTo>
                <a:lnTo>
                  <a:pt x="2572626" y="68465"/>
                </a:lnTo>
                <a:lnTo>
                  <a:pt x="2571016" y="66979"/>
                </a:lnTo>
                <a:lnTo>
                  <a:pt x="2540622" y="66979"/>
                </a:lnTo>
                <a:lnTo>
                  <a:pt x="2530304" y="65100"/>
                </a:lnTo>
                <a:lnTo>
                  <a:pt x="2522205" y="59834"/>
                </a:lnTo>
                <a:lnTo>
                  <a:pt x="2516913" y="51736"/>
                </a:lnTo>
                <a:lnTo>
                  <a:pt x="2515019" y="41363"/>
                </a:lnTo>
                <a:lnTo>
                  <a:pt x="2516913" y="30998"/>
                </a:lnTo>
                <a:lnTo>
                  <a:pt x="2522205" y="22904"/>
                </a:lnTo>
                <a:lnTo>
                  <a:pt x="2530304" y="17639"/>
                </a:lnTo>
                <a:lnTo>
                  <a:pt x="2540622" y="15760"/>
                </a:lnTo>
                <a:lnTo>
                  <a:pt x="2570904" y="15760"/>
                </a:lnTo>
                <a:lnTo>
                  <a:pt x="2572626" y="14173"/>
                </a:lnTo>
                <a:lnTo>
                  <a:pt x="2566245" y="8101"/>
                </a:lnTo>
                <a:lnTo>
                  <a:pt x="2558524" y="3657"/>
                </a:lnTo>
                <a:lnTo>
                  <a:pt x="2549625" y="928"/>
                </a:lnTo>
                <a:lnTo>
                  <a:pt x="2539707" y="0"/>
                </a:lnTo>
                <a:close/>
              </a:path>
              <a:path w="3637279" h="83185">
                <a:moveTo>
                  <a:pt x="2560739" y="57492"/>
                </a:moveTo>
                <a:lnTo>
                  <a:pt x="2555367" y="63779"/>
                </a:lnTo>
                <a:lnTo>
                  <a:pt x="2548623" y="66979"/>
                </a:lnTo>
                <a:lnTo>
                  <a:pt x="2571016" y="66979"/>
                </a:lnTo>
                <a:lnTo>
                  <a:pt x="2560739" y="57492"/>
                </a:lnTo>
                <a:close/>
              </a:path>
              <a:path w="3637279" h="83185">
                <a:moveTo>
                  <a:pt x="2570904" y="15760"/>
                </a:moveTo>
                <a:lnTo>
                  <a:pt x="2548623" y="15760"/>
                </a:lnTo>
                <a:lnTo>
                  <a:pt x="2555367" y="18961"/>
                </a:lnTo>
                <a:lnTo>
                  <a:pt x="2560739" y="25133"/>
                </a:lnTo>
                <a:lnTo>
                  <a:pt x="2570904" y="15760"/>
                </a:lnTo>
                <a:close/>
              </a:path>
              <a:path w="3637279" h="83185">
                <a:moveTo>
                  <a:pt x="2649321" y="1371"/>
                </a:moveTo>
                <a:lnTo>
                  <a:pt x="2630817" y="1371"/>
                </a:lnTo>
                <a:lnTo>
                  <a:pt x="2630817" y="81368"/>
                </a:lnTo>
                <a:lnTo>
                  <a:pt x="2649321" y="81368"/>
                </a:lnTo>
                <a:lnTo>
                  <a:pt x="2649321" y="1371"/>
                </a:lnTo>
                <a:close/>
              </a:path>
              <a:path w="3637279" h="83185">
                <a:moveTo>
                  <a:pt x="2757449" y="1371"/>
                </a:moveTo>
                <a:lnTo>
                  <a:pt x="2739161" y="1371"/>
                </a:lnTo>
                <a:lnTo>
                  <a:pt x="2703512" y="81368"/>
                </a:lnTo>
                <a:lnTo>
                  <a:pt x="2722473" y="81368"/>
                </a:lnTo>
                <a:lnTo>
                  <a:pt x="2729560" y="64223"/>
                </a:lnTo>
                <a:lnTo>
                  <a:pt x="2785557" y="64223"/>
                </a:lnTo>
                <a:lnTo>
                  <a:pt x="2779276" y="50177"/>
                </a:lnTo>
                <a:lnTo>
                  <a:pt x="2735503" y="50177"/>
                </a:lnTo>
                <a:lnTo>
                  <a:pt x="2748191" y="19545"/>
                </a:lnTo>
                <a:lnTo>
                  <a:pt x="2765576" y="19545"/>
                </a:lnTo>
                <a:lnTo>
                  <a:pt x="2757449" y="1371"/>
                </a:lnTo>
                <a:close/>
              </a:path>
              <a:path w="3637279" h="83185">
                <a:moveTo>
                  <a:pt x="2785557" y="64223"/>
                </a:moveTo>
                <a:lnTo>
                  <a:pt x="2766707" y="64223"/>
                </a:lnTo>
                <a:lnTo>
                  <a:pt x="2773794" y="81368"/>
                </a:lnTo>
                <a:lnTo>
                  <a:pt x="2793225" y="81368"/>
                </a:lnTo>
                <a:lnTo>
                  <a:pt x="2785557" y="64223"/>
                </a:lnTo>
                <a:close/>
              </a:path>
              <a:path w="3637279" h="83185">
                <a:moveTo>
                  <a:pt x="2765576" y="19545"/>
                </a:moveTo>
                <a:lnTo>
                  <a:pt x="2748191" y="19545"/>
                </a:lnTo>
                <a:lnTo>
                  <a:pt x="2760878" y="50177"/>
                </a:lnTo>
                <a:lnTo>
                  <a:pt x="2779276" y="50177"/>
                </a:lnTo>
                <a:lnTo>
                  <a:pt x="2765576" y="19545"/>
                </a:lnTo>
                <a:close/>
              </a:path>
              <a:path w="3637279" h="83185">
                <a:moveTo>
                  <a:pt x="2865793" y="1371"/>
                </a:moveTo>
                <a:lnTo>
                  <a:pt x="2847301" y="1371"/>
                </a:lnTo>
                <a:lnTo>
                  <a:pt x="2847301" y="81368"/>
                </a:lnTo>
                <a:lnTo>
                  <a:pt x="2905912" y="81368"/>
                </a:lnTo>
                <a:lnTo>
                  <a:pt x="2905912" y="66294"/>
                </a:lnTo>
                <a:lnTo>
                  <a:pt x="2865793" y="66294"/>
                </a:lnTo>
                <a:lnTo>
                  <a:pt x="2865793" y="1371"/>
                </a:lnTo>
                <a:close/>
              </a:path>
              <a:path w="3637279" h="83185">
                <a:moveTo>
                  <a:pt x="3040113" y="59550"/>
                </a:moveTo>
                <a:lnTo>
                  <a:pt x="3066402" y="82740"/>
                </a:lnTo>
                <a:lnTo>
                  <a:pt x="3081348" y="80747"/>
                </a:lnTo>
                <a:lnTo>
                  <a:pt x="3091942" y="75360"/>
                </a:lnTo>
                <a:lnTo>
                  <a:pt x="3097906" y="67894"/>
                </a:lnTo>
                <a:lnTo>
                  <a:pt x="3066516" y="67894"/>
                </a:lnTo>
                <a:lnTo>
                  <a:pt x="3059283" y="67281"/>
                </a:lnTo>
                <a:lnTo>
                  <a:pt x="3052238" y="65565"/>
                </a:lnTo>
                <a:lnTo>
                  <a:pt x="3045731" y="62927"/>
                </a:lnTo>
                <a:lnTo>
                  <a:pt x="3040113" y="59550"/>
                </a:lnTo>
                <a:close/>
              </a:path>
              <a:path w="3637279" h="83185">
                <a:moveTo>
                  <a:pt x="3069145" y="0"/>
                </a:moveTo>
                <a:lnTo>
                  <a:pt x="3054281" y="1979"/>
                </a:lnTo>
                <a:lnTo>
                  <a:pt x="3043756" y="7354"/>
                </a:lnTo>
                <a:lnTo>
                  <a:pt x="3037496" y="15285"/>
                </a:lnTo>
                <a:lnTo>
                  <a:pt x="3035427" y="24930"/>
                </a:lnTo>
                <a:lnTo>
                  <a:pt x="3042695" y="40731"/>
                </a:lnTo>
                <a:lnTo>
                  <a:pt x="3058687" y="47655"/>
                </a:lnTo>
                <a:lnTo>
                  <a:pt x="3074678" y="51813"/>
                </a:lnTo>
                <a:lnTo>
                  <a:pt x="3081947" y="59321"/>
                </a:lnTo>
                <a:lnTo>
                  <a:pt x="3081947" y="64236"/>
                </a:lnTo>
                <a:lnTo>
                  <a:pt x="3077489" y="67894"/>
                </a:lnTo>
                <a:lnTo>
                  <a:pt x="3097906" y="67894"/>
                </a:lnTo>
                <a:lnTo>
                  <a:pt x="3098249" y="67465"/>
                </a:lnTo>
                <a:lnTo>
                  <a:pt x="3100336" y="57950"/>
                </a:lnTo>
                <a:lnTo>
                  <a:pt x="3093067" y="42341"/>
                </a:lnTo>
                <a:lnTo>
                  <a:pt x="3077076" y="35510"/>
                </a:lnTo>
                <a:lnTo>
                  <a:pt x="3061085" y="31416"/>
                </a:lnTo>
                <a:lnTo>
                  <a:pt x="3053816" y="24015"/>
                </a:lnTo>
                <a:lnTo>
                  <a:pt x="3053816" y="18973"/>
                </a:lnTo>
                <a:lnTo>
                  <a:pt x="3058045" y="14846"/>
                </a:lnTo>
                <a:lnTo>
                  <a:pt x="3093758" y="14846"/>
                </a:lnTo>
                <a:lnTo>
                  <a:pt x="3096907" y="7073"/>
                </a:lnTo>
                <a:lnTo>
                  <a:pt x="3090855" y="3996"/>
                </a:lnTo>
                <a:lnTo>
                  <a:pt x="3084017" y="1784"/>
                </a:lnTo>
                <a:lnTo>
                  <a:pt x="3076683" y="448"/>
                </a:lnTo>
                <a:lnTo>
                  <a:pt x="3069145" y="0"/>
                </a:lnTo>
                <a:close/>
              </a:path>
              <a:path w="3637279" h="83185">
                <a:moveTo>
                  <a:pt x="3093758" y="14846"/>
                </a:moveTo>
                <a:lnTo>
                  <a:pt x="3076117" y="14846"/>
                </a:lnTo>
                <a:lnTo>
                  <a:pt x="3083775" y="16903"/>
                </a:lnTo>
                <a:lnTo>
                  <a:pt x="3091205" y="21145"/>
                </a:lnTo>
                <a:lnTo>
                  <a:pt x="3093758" y="14846"/>
                </a:lnTo>
                <a:close/>
              </a:path>
              <a:path w="3637279" h="83185">
                <a:moveTo>
                  <a:pt x="3219208" y="1371"/>
                </a:moveTo>
                <a:lnTo>
                  <a:pt x="3158756" y="1371"/>
                </a:lnTo>
                <a:lnTo>
                  <a:pt x="3158756" y="81368"/>
                </a:lnTo>
                <a:lnTo>
                  <a:pt x="3220694" y="81368"/>
                </a:lnTo>
                <a:lnTo>
                  <a:pt x="3220694" y="66522"/>
                </a:lnTo>
                <a:lnTo>
                  <a:pt x="3177146" y="66522"/>
                </a:lnTo>
                <a:lnTo>
                  <a:pt x="3177146" y="47993"/>
                </a:lnTo>
                <a:lnTo>
                  <a:pt x="3214293" y="47993"/>
                </a:lnTo>
                <a:lnTo>
                  <a:pt x="3214293" y="33604"/>
                </a:lnTo>
                <a:lnTo>
                  <a:pt x="3177146" y="33604"/>
                </a:lnTo>
                <a:lnTo>
                  <a:pt x="3177146" y="16217"/>
                </a:lnTo>
                <a:lnTo>
                  <a:pt x="3219208" y="16217"/>
                </a:lnTo>
                <a:lnTo>
                  <a:pt x="3219208" y="1371"/>
                </a:lnTo>
                <a:close/>
              </a:path>
              <a:path w="3637279" h="83185">
                <a:moveTo>
                  <a:pt x="3315804" y="1371"/>
                </a:moveTo>
                <a:lnTo>
                  <a:pt x="3281172" y="1371"/>
                </a:lnTo>
                <a:lnTo>
                  <a:pt x="3281172" y="81368"/>
                </a:lnTo>
                <a:lnTo>
                  <a:pt x="3299675" y="81368"/>
                </a:lnTo>
                <a:lnTo>
                  <a:pt x="3299675" y="59080"/>
                </a:lnTo>
                <a:lnTo>
                  <a:pt x="3336483" y="59080"/>
                </a:lnTo>
                <a:lnTo>
                  <a:pt x="3334092" y="55651"/>
                </a:lnTo>
                <a:lnTo>
                  <a:pt x="3341045" y="51513"/>
                </a:lnTo>
                <a:lnTo>
                  <a:pt x="3346211" y="45854"/>
                </a:lnTo>
                <a:lnTo>
                  <a:pt x="3346897" y="44348"/>
                </a:lnTo>
                <a:lnTo>
                  <a:pt x="3299675" y="44348"/>
                </a:lnTo>
                <a:lnTo>
                  <a:pt x="3299675" y="16446"/>
                </a:lnTo>
                <a:lnTo>
                  <a:pt x="3346722" y="16446"/>
                </a:lnTo>
                <a:lnTo>
                  <a:pt x="3341187" y="9151"/>
                </a:lnTo>
                <a:lnTo>
                  <a:pt x="3330249" y="3382"/>
                </a:lnTo>
                <a:lnTo>
                  <a:pt x="3315804" y="1371"/>
                </a:lnTo>
                <a:close/>
              </a:path>
              <a:path w="3637279" h="83185">
                <a:moveTo>
                  <a:pt x="3336483" y="59080"/>
                </a:moveTo>
                <a:lnTo>
                  <a:pt x="3316719" y="59080"/>
                </a:lnTo>
                <a:lnTo>
                  <a:pt x="3332149" y="81368"/>
                </a:lnTo>
                <a:lnTo>
                  <a:pt x="3352025" y="81368"/>
                </a:lnTo>
                <a:lnTo>
                  <a:pt x="3336483" y="59080"/>
                </a:lnTo>
                <a:close/>
              </a:path>
              <a:path w="3637279" h="83185">
                <a:moveTo>
                  <a:pt x="3346722" y="16446"/>
                </a:moveTo>
                <a:lnTo>
                  <a:pt x="3326091" y="16446"/>
                </a:lnTo>
                <a:lnTo>
                  <a:pt x="3331806" y="21590"/>
                </a:lnTo>
                <a:lnTo>
                  <a:pt x="3331806" y="39090"/>
                </a:lnTo>
                <a:lnTo>
                  <a:pt x="3326091" y="44348"/>
                </a:lnTo>
                <a:lnTo>
                  <a:pt x="3346897" y="44348"/>
                </a:lnTo>
                <a:lnTo>
                  <a:pt x="3349430" y="38779"/>
                </a:lnTo>
                <a:lnTo>
                  <a:pt x="3350539" y="30391"/>
                </a:lnTo>
                <a:lnTo>
                  <a:pt x="3348117" y="18286"/>
                </a:lnTo>
                <a:lnTo>
                  <a:pt x="3346722" y="16446"/>
                </a:lnTo>
                <a:close/>
              </a:path>
              <a:path w="3637279" h="83185">
                <a:moveTo>
                  <a:pt x="3428720" y="1371"/>
                </a:moveTo>
                <a:lnTo>
                  <a:pt x="3410216" y="1371"/>
                </a:lnTo>
                <a:lnTo>
                  <a:pt x="3410216" y="46177"/>
                </a:lnTo>
                <a:lnTo>
                  <a:pt x="3412677" y="61823"/>
                </a:lnTo>
                <a:lnTo>
                  <a:pt x="3419797" y="73288"/>
                </a:lnTo>
                <a:lnTo>
                  <a:pt x="3431181" y="80338"/>
                </a:lnTo>
                <a:lnTo>
                  <a:pt x="3446437" y="82740"/>
                </a:lnTo>
                <a:lnTo>
                  <a:pt x="3461699" y="80338"/>
                </a:lnTo>
                <a:lnTo>
                  <a:pt x="3473088" y="73288"/>
                </a:lnTo>
                <a:lnTo>
                  <a:pt x="3477006" y="66979"/>
                </a:lnTo>
                <a:lnTo>
                  <a:pt x="3446551" y="66979"/>
                </a:lnTo>
                <a:lnTo>
                  <a:pt x="3439039" y="65760"/>
                </a:lnTo>
                <a:lnTo>
                  <a:pt x="3433435" y="61936"/>
                </a:lnTo>
                <a:lnTo>
                  <a:pt x="3429931" y="55262"/>
                </a:lnTo>
                <a:lnTo>
                  <a:pt x="3428805" y="46177"/>
                </a:lnTo>
                <a:lnTo>
                  <a:pt x="3428720" y="1371"/>
                </a:lnTo>
                <a:close/>
              </a:path>
              <a:path w="3637279" h="83185">
                <a:moveTo>
                  <a:pt x="3482670" y="1371"/>
                </a:moveTo>
                <a:lnTo>
                  <a:pt x="3464394" y="1371"/>
                </a:lnTo>
                <a:lnTo>
                  <a:pt x="3464311" y="46177"/>
                </a:lnTo>
                <a:lnTo>
                  <a:pt x="3463199" y="55262"/>
                </a:lnTo>
                <a:lnTo>
                  <a:pt x="3459721" y="61936"/>
                </a:lnTo>
                <a:lnTo>
                  <a:pt x="3454118" y="65760"/>
                </a:lnTo>
                <a:lnTo>
                  <a:pt x="3446551" y="66979"/>
                </a:lnTo>
                <a:lnTo>
                  <a:pt x="3477006" y="66979"/>
                </a:lnTo>
                <a:lnTo>
                  <a:pt x="3480209" y="61823"/>
                </a:lnTo>
                <a:lnTo>
                  <a:pt x="3482670" y="46177"/>
                </a:lnTo>
                <a:lnTo>
                  <a:pt x="3482670" y="1371"/>
                </a:lnTo>
                <a:close/>
              </a:path>
              <a:path w="3637279" h="83185">
                <a:moveTo>
                  <a:pt x="3561994" y="1371"/>
                </a:moveTo>
                <a:lnTo>
                  <a:pt x="3546690" y="1371"/>
                </a:lnTo>
                <a:lnTo>
                  <a:pt x="3546690" y="81368"/>
                </a:lnTo>
                <a:lnTo>
                  <a:pt x="3564051" y="81368"/>
                </a:lnTo>
                <a:lnTo>
                  <a:pt x="3564051" y="34404"/>
                </a:lnTo>
                <a:lnTo>
                  <a:pt x="3581886" y="34404"/>
                </a:lnTo>
                <a:lnTo>
                  <a:pt x="3561994" y="1371"/>
                </a:lnTo>
                <a:close/>
              </a:path>
              <a:path w="3637279" h="83185">
                <a:moveTo>
                  <a:pt x="3636711" y="33375"/>
                </a:moveTo>
                <a:lnTo>
                  <a:pt x="3619334" y="33375"/>
                </a:lnTo>
                <a:lnTo>
                  <a:pt x="3619449" y="81368"/>
                </a:lnTo>
                <a:lnTo>
                  <a:pt x="3636848" y="81368"/>
                </a:lnTo>
                <a:lnTo>
                  <a:pt x="3636711" y="33375"/>
                </a:lnTo>
                <a:close/>
              </a:path>
              <a:path w="3637279" h="83185">
                <a:moveTo>
                  <a:pt x="3581886" y="34404"/>
                </a:moveTo>
                <a:lnTo>
                  <a:pt x="3564051" y="34404"/>
                </a:lnTo>
                <a:lnTo>
                  <a:pt x="3587470" y="72910"/>
                </a:lnTo>
                <a:lnTo>
                  <a:pt x="3595801" y="72910"/>
                </a:lnTo>
                <a:lnTo>
                  <a:pt x="3608796" y="51079"/>
                </a:lnTo>
                <a:lnTo>
                  <a:pt x="3591928" y="51079"/>
                </a:lnTo>
                <a:lnTo>
                  <a:pt x="3581886" y="34404"/>
                </a:lnTo>
                <a:close/>
              </a:path>
              <a:path w="3637279" h="83185">
                <a:moveTo>
                  <a:pt x="3636619" y="1371"/>
                </a:moveTo>
                <a:lnTo>
                  <a:pt x="3621404" y="1371"/>
                </a:lnTo>
                <a:lnTo>
                  <a:pt x="3591928" y="51079"/>
                </a:lnTo>
                <a:lnTo>
                  <a:pt x="3608796" y="51079"/>
                </a:lnTo>
                <a:lnTo>
                  <a:pt x="3619334" y="33375"/>
                </a:lnTo>
                <a:lnTo>
                  <a:pt x="3636711" y="33375"/>
                </a:lnTo>
                <a:lnTo>
                  <a:pt x="3636619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4238548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844" y="238967"/>
            <a:ext cx="8788561" cy="6266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1155774" y="2094780"/>
            <a:ext cx="3694205" cy="353846"/>
          </a:xfrm>
          <a:custGeom>
            <a:avLst/>
            <a:gdLst/>
            <a:ahLst/>
            <a:cxnLst/>
            <a:rect l="l" t="t" r="r" b="b"/>
            <a:pathLst>
              <a:path w="3268345" h="313055">
                <a:moveTo>
                  <a:pt x="228422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197332"/>
                </a:lnTo>
                <a:lnTo>
                  <a:pt x="209854" y="197332"/>
                </a:lnTo>
                <a:lnTo>
                  <a:pt x="209854" y="141198"/>
                </a:lnTo>
                <a:lnTo>
                  <a:pt x="69951" y="141198"/>
                </a:lnTo>
                <a:lnTo>
                  <a:pt x="69951" y="61315"/>
                </a:lnTo>
                <a:lnTo>
                  <a:pt x="228422" y="61315"/>
                </a:lnTo>
                <a:lnTo>
                  <a:pt x="228422" y="5181"/>
                </a:lnTo>
                <a:close/>
              </a:path>
              <a:path w="3268345" h="313055">
                <a:moveTo>
                  <a:pt x="422300" y="5181"/>
                </a:moveTo>
                <a:lnTo>
                  <a:pt x="353212" y="5181"/>
                </a:lnTo>
                <a:lnTo>
                  <a:pt x="218490" y="307441"/>
                </a:lnTo>
                <a:lnTo>
                  <a:pt x="290169" y="307441"/>
                </a:lnTo>
                <a:lnTo>
                  <a:pt x="316941" y="242671"/>
                </a:lnTo>
                <a:lnTo>
                  <a:pt x="528492" y="242671"/>
                </a:lnTo>
                <a:lnTo>
                  <a:pt x="504743" y="189560"/>
                </a:lnTo>
                <a:lnTo>
                  <a:pt x="339394" y="189560"/>
                </a:lnTo>
                <a:lnTo>
                  <a:pt x="387324" y="73837"/>
                </a:lnTo>
                <a:lnTo>
                  <a:pt x="452999" y="73837"/>
                </a:lnTo>
                <a:lnTo>
                  <a:pt x="422300" y="5181"/>
                </a:lnTo>
                <a:close/>
              </a:path>
              <a:path w="3268345" h="313055">
                <a:moveTo>
                  <a:pt x="528492" y="242671"/>
                </a:moveTo>
                <a:lnTo>
                  <a:pt x="457276" y="242671"/>
                </a:lnTo>
                <a:lnTo>
                  <a:pt x="484047" y="307441"/>
                </a:lnTo>
                <a:lnTo>
                  <a:pt x="557453" y="307441"/>
                </a:lnTo>
                <a:lnTo>
                  <a:pt x="528492" y="242671"/>
                </a:lnTo>
                <a:close/>
              </a:path>
              <a:path w="3268345" h="313055">
                <a:moveTo>
                  <a:pt x="452999" y="73837"/>
                </a:moveTo>
                <a:lnTo>
                  <a:pt x="387324" y="73837"/>
                </a:lnTo>
                <a:lnTo>
                  <a:pt x="435254" y="189560"/>
                </a:lnTo>
                <a:lnTo>
                  <a:pt x="504743" y="189560"/>
                </a:lnTo>
                <a:lnTo>
                  <a:pt x="452999" y="73837"/>
                </a:lnTo>
                <a:close/>
              </a:path>
              <a:path w="3268345" h="313055">
                <a:moveTo>
                  <a:pt x="724560" y="0"/>
                </a:moveTo>
                <a:lnTo>
                  <a:pt x="679721" y="5251"/>
                </a:lnTo>
                <a:lnTo>
                  <a:pt x="640183" y="20278"/>
                </a:lnTo>
                <a:lnTo>
                  <a:pt x="607218" y="43989"/>
                </a:lnTo>
                <a:lnTo>
                  <a:pt x="582098" y="75293"/>
                </a:lnTo>
                <a:lnTo>
                  <a:pt x="566093" y="113097"/>
                </a:lnTo>
                <a:lnTo>
                  <a:pt x="560476" y="156311"/>
                </a:lnTo>
                <a:lnTo>
                  <a:pt x="566091" y="199525"/>
                </a:lnTo>
                <a:lnTo>
                  <a:pt x="582082" y="237330"/>
                </a:lnTo>
                <a:lnTo>
                  <a:pt x="607164" y="268633"/>
                </a:lnTo>
                <a:lnTo>
                  <a:pt x="640055" y="292344"/>
                </a:lnTo>
                <a:lnTo>
                  <a:pt x="679471" y="307371"/>
                </a:lnTo>
                <a:lnTo>
                  <a:pt x="724128" y="312623"/>
                </a:lnTo>
                <a:lnTo>
                  <a:pt x="761843" y="309108"/>
                </a:lnTo>
                <a:lnTo>
                  <a:pt x="795591" y="298751"/>
                </a:lnTo>
                <a:lnTo>
                  <a:pt x="824805" y="281837"/>
                </a:lnTo>
                <a:lnTo>
                  <a:pt x="848918" y="258648"/>
                </a:lnTo>
                <a:lnTo>
                  <a:pt x="842837" y="253034"/>
                </a:lnTo>
                <a:lnTo>
                  <a:pt x="728014" y="253034"/>
                </a:lnTo>
                <a:lnTo>
                  <a:pt x="689038" y="245937"/>
                </a:lnTo>
                <a:lnTo>
                  <a:pt x="658441" y="226047"/>
                </a:lnTo>
                <a:lnTo>
                  <a:pt x="638450" y="195470"/>
                </a:lnTo>
                <a:lnTo>
                  <a:pt x="631291" y="156311"/>
                </a:lnTo>
                <a:lnTo>
                  <a:pt x="638450" y="117152"/>
                </a:lnTo>
                <a:lnTo>
                  <a:pt x="658441" y="86575"/>
                </a:lnTo>
                <a:lnTo>
                  <a:pt x="689038" y="66686"/>
                </a:lnTo>
                <a:lnTo>
                  <a:pt x="728014" y="59588"/>
                </a:lnTo>
                <a:lnTo>
                  <a:pt x="842369" y="59588"/>
                </a:lnTo>
                <a:lnTo>
                  <a:pt x="848918" y="53543"/>
                </a:lnTo>
                <a:lnTo>
                  <a:pt x="824812" y="30603"/>
                </a:lnTo>
                <a:lnTo>
                  <a:pt x="795645" y="13817"/>
                </a:lnTo>
                <a:lnTo>
                  <a:pt x="762025" y="3508"/>
                </a:lnTo>
                <a:lnTo>
                  <a:pt x="724560" y="0"/>
                </a:lnTo>
                <a:close/>
              </a:path>
              <a:path w="3268345" h="313055">
                <a:moveTo>
                  <a:pt x="804011" y="217195"/>
                </a:moveTo>
                <a:lnTo>
                  <a:pt x="787825" y="232814"/>
                </a:lnTo>
                <a:lnTo>
                  <a:pt x="769737" y="244020"/>
                </a:lnTo>
                <a:lnTo>
                  <a:pt x="749786" y="250774"/>
                </a:lnTo>
                <a:lnTo>
                  <a:pt x="728014" y="253034"/>
                </a:lnTo>
                <a:lnTo>
                  <a:pt x="842837" y="253034"/>
                </a:lnTo>
                <a:lnTo>
                  <a:pt x="804011" y="217195"/>
                </a:lnTo>
                <a:close/>
              </a:path>
              <a:path w="3268345" h="313055">
                <a:moveTo>
                  <a:pt x="842369" y="59588"/>
                </a:moveTo>
                <a:lnTo>
                  <a:pt x="728014" y="59588"/>
                </a:lnTo>
                <a:lnTo>
                  <a:pt x="749786" y="61841"/>
                </a:lnTo>
                <a:lnTo>
                  <a:pt x="769737" y="68548"/>
                </a:lnTo>
                <a:lnTo>
                  <a:pt x="787825" y="79626"/>
                </a:lnTo>
                <a:lnTo>
                  <a:pt x="804011" y="94995"/>
                </a:lnTo>
                <a:lnTo>
                  <a:pt x="842369" y="59588"/>
                </a:lnTo>
                <a:close/>
              </a:path>
              <a:path w="3268345" h="313055">
                <a:moveTo>
                  <a:pt x="960742" y="5181"/>
                </a:moveTo>
                <a:lnTo>
                  <a:pt x="890790" y="5181"/>
                </a:lnTo>
                <a:lnTo>
                  <a:pt x="890790" y="307441"/>
                </a:lnTo>
                <a:lnTo>
                  <a:pt x="960742" y="307441"/>
                </a:lnTo>
                <a:lnTo>
                  <a:pt x="960742" y="5181"/>
                </a:lnTo>
                <a:close/>
              </a:path>
              <a:path w="3268345" h="313055">
                <a:moveTo>
                  <a:pt x="1191323" y="5181"/>
                </a:moveTo>
                <a:lnTo>
                  <a:pt x="1122235" y="5181"/>
                </a:lnTo>
                <a:lnTo>
                  <a:pt x="987513" y="307441"/>
                </a:lnTo>
                <a:lnTo>
                  <a:pt x="1059192" y="307441"/>
                </a:lnTo>
                <a:lnTo>
                  <a:pt x="1085964" y="242671"/>
                </a:lnTo>
                <a:lnTo>
                  <a:pt x="1297515" y="242671"/>
                </a:lnTo>
                <a:lnTo>
                  <a:pt x="1273767" y="189560"/>
                </a:lnTo>
                <a:lnTo>
                  <a:pt x="1108417" y="189560"/>
                </a:lnTo>
                <a:lnTo>
                  <a:pt x="1156347" y="73837"/>
                </a:lnTo>
                <a:lnTo>
                  <a:pt x="1222022" y="73837"/>
                </a:lnTo>
                <a:lnTo>
                  <a:pt x="1191323" y="5181"/>
                </a:lnTo>
                <a:close/>
              </a:path>
              <a:path w="3268345" h="313055">
                <a:moveTo>
                  <a:pt x="1297515" y="242671"/>
                </a:moveTo>
                <a:lnTo>
                  <a:pt x="1226299" y="242671"/>
                </a:lnTo>
                <a:lnTo>
                  <a:pt x="1253070" y="307441"/>
                </a:lnTo>
                <a:lnTo>
                  <a:pt x="1326476" y="307441"/>
                </a:lnTo>
                <a:lnTo>
                  <a:pt x="1297515" y="242671"/>
                </a:lnTo>
                <a:close/>
              </a:path>
              <a:path w="3268345" h="313055">
                <a:moveTo>
                  <a:pt x="1222022" y="73837"/>
                </a:moveTo>
                <a:lnTo>
                  <a:pt x="1156347" y="73837"/>
                </a:lnTo>
                <a:lnTo>
                  <a:pt x="1204277" y="189560"/>
                </a:lnTo>
                <a:lnTo>
                  <a:pt x="1273767" y="189560"/>
                </a:lnTo>
                <a:lnTo>
                  <a:pt x="1222022" y="73837"/>
                </a:lnTo>
                <a:close/>
              </a:path>
              <a:path w="3268345" h="313055">
                <a:moveTo>
                  <a:pt x="1422768" y="5181"/>
                </a:moveTo>
                <a:lnTo>
                  <a:pt x="1352816" y="5181"/>
                </a:lnTo>
                <a:lnTo>
                  <a:pt x="1352816" y="307441"/>
                </a:lnTo>
                <a:lnTo>
                  <a:pt x="1574330" y="307441"/>
                </a:lnTo>
                <a:lnTo>
                  <a:pt x="1574330" y="250443"/>
                </a:lnTo>
                <a:lnTo>
                  <a:pt x="1422768" y="250443"/>
                </a:lnTo>
                <a:lnTo>
                  <a:pt x="1422768" y="5181"/>
                </a:lnTo>
                <a:close/>
              </a:path>
              <a:path w="3268345" h="313055">
                <a:moveTo>
                  <a:pt x="1725447" y="224967"/>
                </a:moveTo>
                <a:lnTo>
                  <a:pt x="1701698" y="277647"/>
                </a:lnTo>
                <a:lnTo>
                  <a:pt x="1755295" y="302907"/>
                </a:lnTo>
                <a:lnTo>
                  <a:pt x="1824761" y="312623"/>
                </a:lnTo>
                <a:lnTo>
                  <a:pt x="1881232" y="305086"/>
                </a:lnTo>
                <a:lnTo>
                  <a:pt x="1921268" y="284718"/>
                </a:lnTo>
                <a:lnTo>
                  <a:pt x="1943823" y="256489"/>
                </a:lnTo>
                <a:lnTo>
                  <a:pt x="1825193" y="256489"/>
                </a:lnTo>
                <a:lnTo>
                  <a:pt x="1797888" y="254175"/>
                </a:lnTo>
                <a:lnTo>
                  <a:pt x="1771272" y="247691"/>
                </a:lnTo>
                <a:lnTo>
                  <a:pt x="1746679" y="237726"/>
                </a:lnTo>
                <a:lnTo>
                  <a:pt x="1725447" y="224967"/>
                </a:lnTo>
                <a:close/>
              </a:path>
              <a:path w="3268345" h="313055">
                <a:moveTo>
                  <a:pt x="1835124" y="0"/>
                </a:moveTo>
                <a:lnTo>
                  <a:pt x="1778970" y="7482"/>
                </a:lnTo>
                <a:lnTo>
                  <a:pt x="1739211" y="27797"/>
                </a:lnTo>
                <a:lnTo>
                  <a:pt x="1715563" y="57746"/>
                </a:lnTo>
                <a:lnTo>
                  <a:pt x="1707743" y="94132"/>
                </a:lnTo>
                <a:lnTo>
                  <a:pt x="1717478" y="133713"/>
                </a:lnTo>
                <a:lnTo>
                  <a:pt x="1742584" y="159101"/>
                </a:lnTo>
                <a:lnTo>
                  <a:pt x="1776913" y="174609"/>
                </a:lnTo>
                <a:lnTo>
                  <a:pt x="1814316" y="184551"/>
                </a:lnTo>
                <a:lnTo>
                  <a:pt x="1848645" y="193238"/>
                </a:lnTo>
                <a:lnTo>
                  <a:pt x="1873751" y="204985"/>
                </a:lnTo>
                <a:lnTo>
                  <a:pt x="1883486" y="224104"/>
                </a:lnTo>
                <a:lnTo>
                  <a:pt x="1880207" y="236997"/>
                </a:lnTo>
                <a:lnTo>
                  <a:pt x="1869884" y="247259"/>
                </a:lnTo>
                <a:lnTo>
                  <a:pt x="1851789" y="254040"/>
                </a:lnTo>
                <a:lnTo>
                  <a:pt x="1825193" y="256489"/>
                </a:lnTo>
                <a:lnTo>
                  <a:pt x="1943823" y="256489"/>
                </a:lnTo>
                <a:lnTo>
                  <a:pt x="1945112" y="254876"/>
                </a:lnTo>
                <a:lnTo>
                  <a:pt x="1953006" y="218922"/>
                </a:lnTo>
                <a:lnTo>
                  <a:pt x="1943270" y="179800"/>
                </a:lnTo>
                <a:lnTo>
                  <a:pt x="1918164" y="154711"/>
                </a:lnTo>
                <a:lnTo>
                  <a:pt x="1883836" y="139397"/>
                </a:lnTo>
                <a:lnTo>
                  <a:pt x="1846433" y="129596"/>
                </a:lnTo>
                <a:lnTo>
                  <a:pt x="1812104" y="121050"/>
                </a:lnTo>
                <a:lnTo>
                  <a:pt x="1786998" y="109497"/>
                </a:lnTo>
                <a:lnTo>
                  <a:pt x="1777263" y="90677"/>
                </a:lnTo>
                <a:lnTo>
                  <a:pt x="1780407" y="77265"/>
                </a:lnTo>
                <a:lnTo>
                  <a:pt x="1790433" y="66281"/>
                </a:lnTo>
                <a:lnTo>
                  <a:pt x="1808231" y="58859"/>
                </a:lnTo>
                <a:lnTo>
                  <a:pt x="1834692" y="56133"/>
                </a:lnTo>
                <a:lnTo>
                  <a:pt x="1928116" y="56133"/>
                </a:lnTo>
                <a:lnTo>
                  <a:pt x="1940052" y="26771"/>
                </a:lnTo>
                <a:lnTo>
                  <a:pt x="1917159" y="15119"/>
                </a:lnTo>
                <a:lnTo>
                  <a:pt x="1891312" y="6746"/>
                </a:lnTo>
                <a:lnTo>
                  <a:pt x="1863603" y="1693"/>
                </a:lnTo>
                <a:lnTo>
                  <a:pt x="1835124" y="0"/>
                </a:lnTo>
                <a:close/>
              </a:path>
              <a:path w="3268345" h="313055">
                <a:moveTo>
                  <a:pt x="1928116" y="56133"/>
                </a:moveTo>
                <a:lnTo>
                  <a:pt x="1834692" y="56133"/>
                </a:lnTo>
                <a:lnTo>
                  <a:pt x="1855129" y="57598"/>
                </a:lnTo>
                <a:lnTo>
                  <a:pt x="1876091" y="62017"/>
                </a:lnTo>
                <a:lnTo>
                  <a:pt x="1897297" y="69432"/>
                </a:lnTo>
                <a:lnTo>
                  <a:pt x="1918462" y="79882"/>
                </a:lnTo>
                <a:lnTo>
                  <a:pt x="1928116" y="56133"/>
                </a:lnTo>
                <a:close/>
              </a:path>
              <a:path w="3268345" h="313055">
                <a:moveTo>
                  <a:pt x="2224163" y="5181"/>
                </a:moveTo>
                <a:lnTo>
                  <a:pt x="1995741" y="5181"/>
                </a:lnTo>
                <a:lnTo>
                  <a:pt x="1995741" y="307441"/>
                </a:lnTo>
                <a:lnTo>
                  <a:pt x="2229777" y="307441"/>
                </a:lnTo>
                <a:lnTo>
                  <a:pt x="2229777" y="251307"/>
                </a:lnTo>
                <a:lnTo>
                  <a:pt x="2065261" y="251307"/>
                </a:lnTo>
                <a:lnTo>
                  <a:pt x="2065261" y="181355"/>
                </a:lnTo>
                <a:lnTo>
                  <a:pt x="2205596" y="181355"/>
                </a:lnTo>
                <a:lnTo>
                  <a:pt x="2205596" y="126949"/>
                </a:lnTo>
                <a:lnTo>
                  <a:pt x="2065261" y="126949"/>
                </a:lnTo>
                <a:lnTo>
                  <a:pt x="2065261" y="61315"/>
                </a:lnTo>
                <a:lnTo>
                  <a:pt x="2224163" y="61315"/>
                </a:lnTo>
                <a:lnTo>
                  <a:pt x="2224163" y="5181"/>
                </a:lnTo>
                <a:close/>
              </a:path>
              <a:path w="3268345" h="313055">
                <a:moveTo>
                  <a:pt x="2411133" y="5181"/>
                </a:moveTo>
                <a:lnTo>
                  <a:pt x="2280297" y="5181"/>
                </a:lnTo>
                <a:lnTo>
                  <a:pt x="2280297" y="307441"/>
                </a:lnTo>
                <a:lnTo>
                  <a:pt x="2350249" y="307441"/>
                </a:lnTo>
                <a:lnTo>
                  <a:pt x="2350249" y="223240"/>
                </a:lnTo>
                <a:lnTo>
                  <a:pt x="2489260" y="223240"/>
                </a:lnTo>
                <a:lnTo>
                  <a:pt x="2480221" y="210286"/>
                </a:lnTo>
                <a:lnTo>
                  <a:pt x="2506513" y="194647"/>
                </a:lnTo>
                <a:lnTo>
                  <a:pt x="2526045" y="173259"/>
                </a:lnTo>
                <a:lnTo>
                  <a:pt x="2528649" y="167538"/>
                </a:lnTo>
                <a:lnTo>
                  <a:pt x="2350249" y="167538"/>
                </a:lnTo>
                <a:lnTo>
                  <a:pt x="2350249" y="62179"/>
                </a:lnTo>
                <a:lnTo>
                  <a:pt x="2527976" y="62179"/>
                </a:lnTo>
                <a:lnTo>
                  <a:pt x="2507046" y="34597"/>
                </a:lnTo>
                <a:lnTo>
                  <a:pt x="2465708" y="12785"/>
                </a:lnTo>
                <a:lnTo>
                  <a:pt x="2411133" y="5181"/>
                </a:lnTo>
                <a:close/>
              </a:path>
              <a:path w="3268345" h="313055">
                <a:moveTo>
                  <a:pt x="2489260" y="223240"/>
                </a:moveTo>
                <a:lnTo>
                  <a:pt x="2414587" y="223240"/>
                </a:lnTo>
                <a:lnTo>
                  <a:pt x="2472880" y="307441"/>
                </a:lnTo>
                <a:lnTo>
                  <a:pt x="2548013" y="307441"/>
                </a:lnTo>
                <a:lnTo>
                  <a:pt x="2489260" y="223240"/>
                </a:lnTo>
                <a:close/>
              </a:path>
              <a:path w="3268345" h="313055">
                <a:moveTo>
                  <a:pt x="2527976" y="62179"/>
                </a:moveTo>
                <a:lnTo>
                  <a:pt x="2407246" y="62179"/>
                </a:lnTo>
                <a:lnTo>
                  <a:pt x="2435334" y="65734"/>
                </a:lnTo>
                <a:lnTo>
                  <a:pt x="2455446" y="76050"/>
                </a:lnTo>
                <a:lnTo>
                  <a:pt x="2467543" y="92600"/>
                </a:lnTo>
                <a:lnTo>
                  <a:pt x="2471585" y="114858"/>
                </a:lnTo>
                <a:lnTo>
                  <a:pt x="2467543" y="136934"/>
                </a:lnTo>
                <a:lnTo>
                  <a:pt x="2455446" y="153504"/>
                </a:lnTo>
                <a:lnTo>
                  <a:pt x="2435334" y="163922"/>
                </a:lnTo>
                <a:lnTo>
                  <a:pt x="2407246" y="167538"/>
                </a:lnTo>
                <a:lnTo>
                  <a:pt x="2528649" y="167538"/>
                </a:lnTo>
                <a:lnTo>
                  <a:pt x="2538210" y="146528"/>
                </a:lnTo>
                <a:lnTo>
                  <a:pt x="2542400" y="114858"/>
                </a:lnTo>
                <a:lnTo>
                  <a:pt x="2533244" y="69121"/>
                </a:lnTo>
                <a:lnTo>
                  <a:pt x="2527976" y="62179"/>
                </a:lnTo>
                <a:close/>
              </a:path>
              <a:path w="3268345" h="313055">
                <a:moveTo>
                  <a:pt x="2659849" y="5181"/>
                </a:moveTo>
                <a:lnTo>
                  <a:pt x="2589898" y="5181"/>
                </a:lnTo>
                <a:lnTo>
                  <a:pt x="2589898" y="174447"/>
                </a:lnTo>
                <a:lnTo>
                  <a:pt x="2595884" y="222974"/>
                </a:lnTo>
                <a:lnTo>
                  <a:pt x="2613332" y="261511"/>
                </a:lnTo>
                <a:lnTo>
                  <a:pt x="2641475" y="289603"/>
                </a:lnTo>
                <a:lnTo>
                  <a:pt x="2679546" y="306792"/>
                </a:lnTo>
                <a:lnTo>
                  <a:pt x="2726778" y="312623"/>
                </a:lnTo>
                <a:lnTo>
                  <a:pt x="2774010" y="306792"/>
                </a:lnTo>
                <a:lnTo>
                  <a:pt x="2812081" y="289603"/>
                </a:lnTo>
                <a:lnTo>
                  <a:pt x="2840224" y="261511"/>
                </a:lnTo>
                <a:lnTo>
                  <a:pt x="2844062" y="253034"/>
                </a:lnTo>
                <a:lnTo>
                  <a:pt x="2727210" y="253034"/>
                </a:lnTo>
                <a:lnTo>
                  <a:pt x="2698833" y="248426"/>
                </a:lnTo>
                <a:lnTo>
                  <a:pt x="2677661" y="233981"/>
                </a:lnTo>
                <a:lnTo>
                  <a:pt x="2664424" y="208768"/>
                </a:lnTo>
                <a:lnTo>
                  <a:pt x="2659849" y="171856"/>
                </a:lnTo>
                <a:lnTo>
                  <a:pt x="2659849" y="5181"/>
                </a:lnTo>
                <a:close/>
              </a:path>
              <a:path w="3268345" h="313055">
                <a:moveTo>
                  <a:pt x="2863659" y="5181"/>
                </a:moveTo>
                <a:lnTo>
                  <a:pt x="2794571" y="5181"/>
                </a:lnTo>
                <a:lnTo>
                  <a:pt x="2794571" y="171856"/>
                </a:lnTo>
                <a:lnTo>
                  <a:pt x="2790057" y="208768"/>
                </a:lnTo>
                <a:lnTo>
                  <a:pt x="2776921" y="233981"/>
                </a:lnTo>
                <a:lnTo>
                  <a:pt x="2755770" y="248426"/>
                </a:lnTo>
                <a:lnTo>
                  <a:pt x="2727210" y="253034"/>
                </a:lnTo>
                <a:lnTo>
                  <a:pt x="2844062" y="253034"/>
                </a:lnTo>
                <a:lnTo>
                  <a:pt x="2857673" y="222974"/>
                </a:lnTo>
                <a:lnTo>
                  <a:pt x="2863659" y="174447"/>
                </a:lnTo>
                <a:lnTo>
                  <a:pt x="2863659" y="5181"/>
                </a:lnTo>
                <a:close/>
              </a:path>
              <a:path w="3268345" h="313055">
                <a:moveTo>
                  <a:pt x="2985414" y="5181"/>
                </a:moveTo>
                <a:lnTo>
                  <a:pt x="2927553" y="5181"/>
                </a:lnTo>
                <a:lnTo>
                  <a:pt x="2927553" y="307441"/>
                </a:lnTo>
                <a:lnTo>
                  <a:pt x="2993186" y="307441"/>
                </a:lnTo>
                <a:lnTo>
                  <a:pt x="2993186" y="129971"/>
                </a:lnTo>
                <a:lnTo>
                  <a:pt x="3060575" y="129971"/>
                </a:lnTo>
                <a:lnTo>
                  <a:pt x="2985414" y="5181"/>
                </a:lnTo>
                <a:close/>
              </a:path>
              <a:path w="3268345" h="313055">
                <a:moveTo>
                  <a:pt x="3267725" y="126085"/>
                </a:moveTo>
                <a:lnTo>
                  <a:pt x="3202178" y="126085"/>
                </a:lnTo>
                <a:lnTo>
                  <a:pt x="3202609" y="307441"/>
                </a:lnTo>
                <a:lnTo>
                  <a:pt x="3268243" y="307441"/>
                </a:lnTo>
                <a:lnTo>
                  <a:pt x="3267725" y="126085"/>
                </a:lnTo>
                <a:close/>
              </a:path>
              <a:path w="3268345" h="313055">
                <a:moveTo>
                  <a:pt x="3060575" y="129971"/>
                </a:moveTo>
                <a:lnTo>
                  <a:pt x="2993186" y="129971"/>
                </a:lnTo>
                <a:lnTo>
                  <a:pt x="3081705" y="275488"/>
                </a:lnTo>
                <a:lnTo>
                  <a:pt x="3113227" y="275488"/>
                </a:lnTo>
                <a:lnTo>
                  <a:pt x="3162330" y="193014"/>
                </a:lnTo>
                <a:lnTo>
                  <a:pt x="3098546" y="193014"/>
                </a:lnTo>
                <a:lnTo>
                  <a:pt x="3060575" y="129971"/>
                </a:lnTo>
                <a:close/>
              </a:path>
              <a:path w="3268345" h="313055">
                <a:moveTo>
                  <a:pt x="3267379" y="5181"/>
                </a:moveTo>
                <a:lnTo>
                  <a:pt x="3209950" y="5181"/>
                </a:lnTo>
                <a:lnTo>
                  <a:pt x="3098546" y="193014"/>
                </a:lnTo>
                <a:lnTo>
                  <a:pt x="3162330" y="193014"/>
                </a:lnTo>
                <a:lnTo>
                  <a:pt x="3202178" y="126085"/>
                </a:lnTo>
                <a:lnTo>
                  <a:pt x="3267725" y="126085"/>
                </a:lnTo>
                <a:lnTo>
                  <a:pt x="3267379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55776" y="1606718"/>
            <a:ext cx="2621902" cy="353846"/>
          </a:xfrm>
          <a:custGeom>
            <a:avLst/>
            <a:gdLst/>
            <a:ahLst/>
            <a:cxnLst/>
            <a:rect l="l" t="t" r="r" b="b"/>
            <a:pathLst>
              <a:path w="2319654" h="313055">
                <a:moveTo>
                  <a:pt x="6995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5181"/>
                </a:lnTo>
                <a:close/>
              </a:path>
              <a:path w="2319654" h="313055">
                <a:moveTo>
                  <a:pt x="194297" y="5181"/>
                </a:moveTo>
                <a:lnTo>
                  <a:pt x="136436" y="5181"/>
                </a:lnTo>
                <a:lnTo>
                  <a:pt x="136436" y="307441"/>
                </a:lnTo>
                <a:lnTo>
                  <a:pt x="205524" y="307441"/>
                </a:lnTo>
                <a:lnTo>
                  <a:pt x="205524" y="123926"/>
                </a:lnTo>
                <a:lnTo>
                  <a:pt x="291528" y="123926"/>
                </a:lnTo>
                <a:lnTo>
                  <a:pt x="194297" y="5181"/>
                </a:lnTo>
                <a:close/>
              </a:path>
              <a:path w="2319654" h="313055">
                <a:moveTo>
                  <a:pt x="291528" y="123926"/>
                </a:moveTo>
                <a:lnTo>
                  <a:pt x="205524" y="123926"/>
                </a:lnTo>
                <a:lnTo>
                  <a:pt x="356222" y="307441"/>
                </a:lnTo>
                <a:lnTo>
                  <a:pt x="413651" y="307441"/>
                </a:lnTo>
                <a:lnTo>
                  <a:pt x="413651" y="188696"/>
                </a:lnTo>
                <a:lnTo>
                  <a:pt x="344563" y="188696"/>
                </a:lnTo>
                <a:lnTo>
                  <a:pt x="291528" y="123926"/>
                </a:lnTo>
                <a:close/>
              </a:path>
              <a:path w="2319654" h="313055">
                <a:moveTo>
                  <a:pt x="413651" y="5181"/>
                </a:moveTo>
                <a:lnTo>
                  <a:pt x="344563" y="5181"/>
                </a:lnTo>
                <a:lnTo>
                  <a:pt x="344563" y="188696"/>
                </a:lnTo>
                <a:lnTo>
                  <a:pt x="413651" y="188696"/>
                </a:lnTo>
                <a:lnTo>
                  <a:pt x="413651" y="5181"/>
                </a:lnTo>
                <a:close/>
              </a:path>
              <a:path w="2319654" h="313055">
                <a:moveTo>
                  <a:pt x="612711" y="62179"/>
                </a:moveTo>
                <a:lnTo>
                  <a:pt x="542759" y="62179"/>
                </a:lnTo>
                <a:lnTo>
                  <a:pt x="542759" y="307441"/>
                </a:lnTo>
                <a:lnTo>
                  <a:pt x="612711" y="307441"/>
                </a:lnTo>
                <a:lnTo>
                  <a:pt x="612711" y="62179"/>
                </a:lnTo>
                <a:close/>
              </a:path>
              <a:path w="2319654" h="313055">
                <a:moveTo>
                  <a:pt x="709434" y="5181"/>
                </a:moveTo>
                <a:lnTo>
                  <a:pt x="446036" y="5181"/>
                </a:lnTo>
                <a:lnTo>
                  <a:pt x="446036" y="62179"/>
                </a:lnTo>
                <a:lnTo>
                  <a:pt x="709434" y="62179"/>
                </a:lnTo>
                <a:lnTo>
                  <a:pt x="709434" y="5181"/>
                </a:lnTo>
                <a:close/>
              </a:path>
              <a:path w="2319654" h="313055">
                <a:moveTo>
                  <a:pt x="970241" y="5181"/>
                </a:moveTo>
                <a:lnTo>
                  <a:pt x="741819" y="5181"/>
                </a:lnTo>
                <a:lnTo>
                  <a:pt x="741819" y="307441"/>
                </a:lnTo>
                <a:lnTo>
                  <a:pt x="975855" y="307441"/>
                </a:lnTo>
                <a:lnTo>
                  <a:pt x="975855" y="251307"/>
                </a:lnTo>
                <a:lnTo>
                  <a:pt x="811339" y="251307"/>
                </a:lnTo>
                <a:lnTo>
                  <a:pt x="811339" y="181355"/>
                </a:lnTo>
                <a:lnTo>
                  <a:pt x="951674" y="181355"/>
                </a:lnTo>
                <a:lnTo>
                  <a:pt x="951674" y="126949"/>
                </a:lnTo>
                <a:lnTo>
                  <a:pt x="811339" y="126949"/>
                </a:lnTo>
                <a:lnTo>
                  <a:pt x="811339" y="61315"/>
                </a:lnTo>
                <a:lnTo>
                  <a:pt x="970241" y="61315"/>
                </a:lnTo>
                <a:lnTo>
                  <a:pt x="970241" y="5181"/>
                </a:lnTo>
                <a:close/>
              </a:path>
              <a:path w="2319654" h="313055">
                <a:moveTo>
                  <a:pt x="1084237" y="5181"/>
                </a:moveTo>
                <a:lnTo>
                  <a:pt x="1026375" y="5181"/>
                </a:lnTo>
                <a:lnTo>
                  <a:pt x="1026375" y="307441"/>
                </a:lnTo>
                <a:lnTo>
                  <a:pt x="1095463" y="307441"/>
                </a:lnTo>
                <a:lnTo>
                  <a:pt x="1095463" y="123926"/>
                </a:lnTo>
                <a:lnTo>
                  <a:pt x="1181468" y="123926"/>
                </a:lnTo>
                <a:lnTo>
                  <a:pt x="1084237" y="5181"/>
                </a:lnTo>
                <a:close/>
              </a:path>
              <a:path w="2319654" h="313055">
                <a:moveTo>
                  <a:pt x="1181468" y="123926"/>
                </a:moveTo>
                <a:lnTo>
                  <a:pt x="1095463" y="123926"/>
                </a:lnTo>
                <a:lnTo>
                  <a:pt x="1246162" y="307441"/>
                </a:lnTo>
                <a:lnTo>
                  <a:pt x="1303591" y="307441"/>
                </a:lnTo>
                <a:lnTo>
                  <a:pt x="1303591" y="188696"/>
                </a:lnTo>
                <a:lnTo>
                  <a:pt x="1234503" y="188696"/>
                </a:lnTo>
                <a:lnTo>
                  <a:pt x="1181468" y="123926"/>
                </a:lnTo>
                <a:close/>
              </a:path>
              <a:path w="2319654" h="313055">
                <a:moveTo>
                  <a:pt x="1303591" y="5181"/>
                </a:moveTo>
                <a:lnTo>
                  <a:pt x="1234503" y="5181"/>
                </a:lnTo>
                <a:lnTo>
                  <a:pt x="1234503" y="188696"/>
                </a:lnTo>
                <a:lnTo>
                  <a:pt x="1303591" y="188696"/>
                </a:lnTo>
                <a:lnTo>
                  <a:pt x="1303591" y="5181"/>
                </a:lnTo>
                <a:close/>
              </a:path>
              <a:path w="2319654" h="313055">
                <a:moveTo>
                  <a:pt x="1370088" y="224967"/>
                </a:moveTo>
                <a:lnTo>
                  <a:pt x="1346339" y="277647"/>
                </a:lnTo>
                <a:lnTo>
                  <a:pt x="1399936" y="302907"/>
                </a:lnTo>
                <a:lnTo>
                  <a:pt x="1469402" y="312623"/>
                </a:lnTo>
                <a:lnTo>
                  <a:pt x="1525874" y="305086"/>
                </a:lnTo>
                <a:lnTo>
                  <a:pt x="1565910" y="284718"/>
                </a:lnTo>
                <a:lnTo>
                  <a:pt x="1588465" y="256489"/>
                </a:lnTo>
                <a:lnTo>
                  <a:pt x="1469834" y="256489"/>
                </a:lnTo>
                <a:lnTo>
                  <a:pt x="1442529" y="254175"/>
                </a:lnTo>
                <a:lnTo>
                  <a:pt x="1415913" y="247691"/>
                </a:lnTo>
                <a:lnTo>
                  <a:pt x="1391321" y="237726"/>
                </a:lnTo>
                <a:lnTo>
                  <a:pt x="1370088" y="224967"/>
                </a:lnTo>
                <a:close/>
              </a:path>
              <a:path w="2319654" h="313055">
                <a:moveTo>
                  <a:pt x="1479765" y="0"/>
                </a:moveTo>
                <a:lnTo>
                  <a:pt x="1423611" y="7482"/>
                </a:lnTo>
                <a:lnTo>
                  <a:pt x="1383852" y="27797"/>
                </a:lnTo>
                <a:lnTo>
                  <a:pt x="1360204" y="57746"/>
                </a:lnTo>
                <a:lnTo>
                  <a:pt x="1352384" y="94132"/>
                </a:lnTo>
                <a:lnTo>
                  <a:pt x="1362119" y="133713"/>
                </a:lnTo>
                <a:lnTo>
                  <a:pt x="1387225" y="159101"/>
                </a:lnTo>
                <a:lnTo>
                  <a:pt x="1421554" y="174609"/>
                </a:lnTo>
                <a:lnTo>
                  <a:pt x="1458957" y="184551"/>
                </a:lnTo>
                <a:lnTo>
                  <a:pt x="1493286" y="193238"/>
                </a:lnTo>
                <a:lnTo>
                  <a:pt x="1518392" y="204985"/>
                </a:lnTo>
                <a:lnTo>
                  <a:pt x="1528127" y="224104"/>
                </a:lnTo>
                <a:lnTo>
                  <a:pt x="1524848" y="236997"/>
                </a:lnTo>
                <a:lnTo>
                  <a:pt x="1514525" y="247259"/>
                </a:lnTo>
                <a:lnTo>
                  <a:pt x="1496430" y="254040"/>
                </a:lnTo>
                <a:lnTo>
                  <a:pt x="1469834" y="256489"/>
                </a:lnTo>
                <a:lnTo>
                  <a:pt x="1588465" y="256489"/>
                </a:lnTo>
                <a:lnTo>
                  <a:pt x="1589753" y="254876"/>
                </a:lnTo>
                <a:lnTo>
                  <a:pt x="1597647" y="218922"/>
                </a:lnTo>
                <a:lnTo>
                  <a:pt x="1587912" y="179800"/>
                </a:lnTo>
                <a:lnTo>
                  <a:pt x="1562806" y="154711"/>
                </a:lnTo>
                <a:lnTo>
                  <a:pt x="1528477" y="139397"/>
                </a:lnTo>
                <a:lnTo>
                  <a:pt x="1491074" y="129596"/>
                </a:lnTo>
                <a:lnTo>
                  <a:pt x="1456745" y="121050"/>
                </a:lnTo>
                <a:lnTo>
                  <a:pt x="1431639" y="109497"/>
                </a:lnTo>
                <a:lnTo>
                  <a:pt x="1421904" y="90677"/>
                </a:lnTo>
                <a:lnTo>
                  <a:pt x="1425048" y="77265"/>
                </a:lnTo>
                <a:lnTo>
                  <a:pt x="1435074" y="66281"/>
                </a:lnTo>
                <a:lnTo>
                  <a:pt x="1452872" y="58859"/>
                </a:lnTo>
                <a:lnTo>
                  <a:pt x="1479334" y="56134"/>
                </a:lnTo>
                <a:lnTo>
                  <a:pt x="1572757" y="56134"/>
                </a:lnTo>
                <a:lnTo>
                  <a:pt x="1584693" y="26771"/>
                </a:lnTo>
                <a:lnTo>
                  <a:pt x="1561801" y="15119"/>
                </a:lnTo>
                <a:lnTo>
                  <a:pt x="1535953" y="6746"/>
                </a:lnTo>
                <a:lnTo>
                  <a:pt x="1508244" y="1693"/>
                </a:lnTo>
                <a:lnTo>
                  <a:pt x="1479765" y="0"/>
                </a:lnTo>
                <a:close/>
              </a:path>
              <a:path w="2319654" h="313055">
                <a:moveTo>
                  <a:pt x="1572757" y="56134"/>
                </a:moveTo>
                <a:lnTo>
                  <a:pt x="1479334" y="56134"/>
                </a:lnTo>
                <a:lnTo>
                  <a:pt x="1499770" y="57598"/>
                </a:lnTo>
                <a:lnTo>
                  <a:pt x="1520732" y="62017"/>
                </a:lnTo>
                <a:lnTo>
                  <a:pt x="1541938" y="69432"/>
                </a:lnTo>
                <a:lnTo>
                  <a:pt x="1563103" y="79882"/>
                </a:lnTo>
                <a:lnTo>
                  <a:pt x="1572757" y="56134"/>
                </a:lnTo>
                <a:close/>
              </a:path>
              <a:path w="2319654" h="313055">
                <a:moveTo>
                  <a:pt x="1710334" y="5181"/>
                </a:moveTo>
                <a:lnTo>
                  <a:pt x="1640382" y="5181"/>
                </a:lnTo>
                <a:lnTo>
                  <a:pt x="1640382" y="307441"/>
                </a:lnTo>
                <a:lnTo>
                  <a:pt x="1710334" y="307441"/>
                </a:lnTo>
                <a:lnTo>
                  <a:pt x="1710334" y="5181"/>
                </a:lnTo>
                <a:close/>
              </a:path>
              <a:path w="2319654" h="313055">
                <a:moveTo>
                  <a:pt x="1810943" y="5181"/>
                </a:moveTo>
                <a:lnTo>
                  <a:pt x="1735378" y="5181"/>
                </a:lnTo>
                <a:lnTo>
                  <a:pt x="1865782" y="307441"/>
                </a:lnTo>
                <a:lnTo>
                  <a:pt x="1934870" y="307441"/>
                </a:lnTo>
                <a:lnTo>
                  <a:pt x="1972251" y="221081"/>
                </a:lnTo>
                <a:lnTo>
                  <a:pt x="1902917" y="221081"/>
                </a:lnTo>
                <a:lnTo>
                  <a:pt x="1810943" y="5181"/>
                </a:lnTo>
                <a:close/>
              </a:path>
              <a:path w="2319654" h="313055">
                <a:moveTo>
                  <a:pt x="2065705" y="5181"/>
                </a:moveTo>
                <a:lnTo>
                  <a:pt x="1996186" y="5181"/>
                </a:lnTo>
                <a:lnTo>
                  <a:pt x="1902917" y="221081"/>
                </a:lnTo>
                <a:lnTo>
                  <a:pt x="1972251" y="221081"/>
                </a:lnTo>
                <a:lnTo>
                  <a:pt x="2065705" y="5181"/>
                </a:lnTo>
                <a:close/>
              </a:path>
              <a:path w="2319654" h="313055">
                <a:moveTo>
                  <a:pt x="2313990" y="5181"/>
                </a:moveTo>
                <a:lnTo>
                  <a:pt x="2085568" y="5181"/>
                </a:lnTo>
                <a:lnTo>
                  <a:pt x="2085568" y="307441"/>
                </a:lnTo>
                <a:lnTo>
                  <a:pt x="2319604" y="307441"/>
                </a:lnTo>
                <a:lnTo>
                  <a:pt x="2319604" y="251307"/>
                </a:lnTo>
                <a:lnTo>
                  <a:pt x="2155088" y="251307"/>
                </a:lnTo>
                <a:lnTo>
                  <a:pt x="2155088" y="181355"/>
                </a:lnTo>
                <a:lnTo>
                  <a:pt x="2295423" y="181355"/>
                </a:lnTo>
                <a:lnTo>
                  <a:pt x="2295423" y="126949"/>
                </a:lnTo>
                <a:lnTo>
                  <a:pt x="2155088" y="126949"/>
                </a:lnTo>
                <a:lnTo>
                  <a:pt x="2155088" y="61315"/>
                </a:lnTo>
                <a:lnTo>
                  <a:pt x="2313990" y="61315"/>
                </a:lnTo>
                <a:lnTo>
                  <a:pt x="2313990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8" name="object 8"/>
          <p:cNvSpPr/>
          <p:nvPr/>
        </p:nvSpPr>
        <p:spPr>
          <a:xfrm>
            <a:off x="1148625" y="1149832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7" name="object 17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8" name="object 18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9" name="object 19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20" name="object 20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3" name="Rectangle 2"/>
          <p:cNvSpPr/>
          <p:nvPr/>
        </p:nvSpPr>
        <p:spPr>
          <a:xfrm>
            <a:off x="849169" y="24709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INTENZÍV HATÁSÚ SZÉRUM ARCRA ÉS NYAKRA KÁVÉKIVONATTAL </a:t>
            </a:r>
            <a:endParaRPr lang="hu-HU" dirty="0"/>
          </a:p>
        </p:txBody>
      </p:sp>
      <p:sp>
        <p:nvSpPr>
          <p:cNvPr id="4" name="Rectangle 3"/>
          <p:cNvSpPr/>
          <p:nvPr/>
        </p:nvSpPr>
        <p:spPr>
          <a:xfrm>
            <a:off x="708350" y="3372143"/>
            <a:ext cx="67654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A különleges formulájú Privilege Intensive Facial Serum készítményt bőre egészségének és kinézetének sejtszintű támogatásához fejlesztették ki, elsősorban az egyenetlen tónus és textura, valamint a fáradtság és öregedés tüneteinek enyhítésével.</a:t>
            </a:r>
          </a:p>
          <a:p>
            <a:endParaRPr lang="hu-HU" sz="1600" dirty="0"/>
          </a:p>
          <a:p>
            <a:r>
              <a:rPr lang="hu-HU" sz="1600" dirty="0"/>
              <a:t>A szérum csökkenti a ráncok mélységét, visszaadja a bőr eredeti rugalmasságát, egészségét, véd a napsugárzás káros hatásaitól. Rendszeres használatával a bőr megújul, fiatalossá és egészségessé válik.</a:t>
            </a:r>
          </a:p>
        </p:txBody>
      </p:sp>
    </p:spTree>
    <p:extLst>
      <p:ext uri="{BB962C8B-B14F-4D97-AF65-F5344CB8AC3E}">
        <p14:creationId xmlns:p14="http://schemas.microsoft.com/office/powerpoint/2010/main" val="2811942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3095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3946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73" dirty="0">
                <a:solidFill>
                  <a:srgbClr val="000113"/>
                </a:solidFill>
                <a:latin typeface="Arial"/>
                <a:cs typeface="Arial"/>
              </a:rPr>
              <a:t>24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3724350" cy="94024"/>
          </a:xfrm>
          <a:custGeom>
            <a:avLst/>
            <a:gdLst/>
            <a:ahLst/>
            <a:cxnLst/>
            <a:rect l="l" t="t" r="r" b="b"/>
            <a:pathLst>
              <a:path w="3295015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3295015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3295015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3295015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3295015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3295015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3295015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3295015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3295015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3295015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3295015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3295015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3295015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3295015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3295015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3295015" h="83185">
                <a:moveTo>
                  <a:pt x="1142974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1371"/>
                </a:lnTo>
                <a:close/>
              </a:path>
              <a:path w="3295015" h="83185">
                <a:moveTo>
                  <a:pt x="1222984" y="1371"/>
                </a:moveTo>
                <a:lnTo>
                  <a:pt x="1207681" y="1371"/>
                </a:lnTo>
                <a:lnTo>
                  <a:pt x="1207681" y="81368"/>
                </a:lnTo>
                <a:lnTo>
                  <a:pt x="1225943" y="81368"/>
                </a:lnTo>
                <a:lnTo>
                  <a:pt x="1225943" y="32804"/>
                </a:lnTo>
                <a:lnTo>
                  <a:pt x="1248737" y="32804"/>
                </a:lnTo>
                <a:lnTo>
                  <a:pt x="1222984" y="1371"/>
                </a:lnTo>
                <a:close/>
              </a:path>
              <a:path w="3295015" h="83185">
                <a:moveTo>
                  <a:pt x="1248737" y="32804"/>
                </a:moveTo>
                <a:lnTo>
                  <a:pt x="1225943" y="32804"/>
                </a:lnTo>
                <a:lnTo>
                  <a:pt x="1265847" y="81368"/>
                </a:lnTo>
                <a:lnTo>
                  <a:pt x="1281036" y="81368"/>
                </a:lnTo>
                <a:lnTo>
                  <a:pt x="1281036" y="49936"/>
                </a:lnTo>
                <a:lnTo>
                  <a:pt x="1262773" y="49936"/>
                </a:lnTo>
                <a:lnTo>
                  <a:pt x="1248737" y="32804"/>
                </a:lnTo>
                <a:close/>
              </a:path>
              <a:path w="3295015" h="83185">
                <a:moveTo>
                  <a:pt x="1281036" y="1371"/>
                </a:moveTo>
                <a:lnTo>
                  <a:pt x="1262773" y="1371"/>
                </a:lnTo>
                <a:lnTo>
                  <a:pt x="1262773" y="49936"/>
                </a:lnTo>
                <a:lnTo>
                  <a:pt x="1281036" y="49936"/>
                </a:lnTo>
                <a:lnTo>
                  <a:pt x="1281036" y="1371"/>
                </a:lnTo>
                <a:close/>
              </a:path>
              <a:path w="3295015" h="83185">
                <a:moveTo>
                  <a:pt x="1380820" y="16446"/>
                </a:moveTo>
                <a:lnTo>
                  <a:pt x="1362329" y="16446"/>
                </a:lnTo>
                <a:lnTo>
                  <a:pt x="1362329" y="81368"/>
                </a:lnTo>
                <a:lnTo>
                  <a:pt x="1380820" y="81368"/>
                </a:lnTo>
                <a:lnTo>
                  <a:pt x="1380820" y="16446"/>
                </a:lnTo>
                <a:close/>
              </a:path>
              <a:path w="3295015" h="83185">
                <a:moveTo>
                  <a:pt x="1406423" y="1371"/>
                </a:moveTo>
                <a:lnTo>
                  <a:pt x="1336725" y="1371"/>
                </a:lnTo>
                <a:lnTo>
                  <a:pt x="1336725" y="16446"/>
                </a:lnTo>
                <a:lnTo>
                  <a:pt x="1406423" y="16446"/>
                </a:lnTo>
                <a:lnTo>
                  <a:pt x="1406423" y="1371"/>
                </a:lnTo>
                <a:close/>
              </a:path>
              <a:path w="3295015" h="83185">
                <a:moveTo>
                  <a:pt x="1522552" y="1371"/>
                </a:moveTo>
                <a:lnTo>
                  <a:pt x="1462112" y="1371"/>
                </a:lnTo>
                <a:lnTo>
                  <a:pt x="1462112" y="81368"/>
                </a:lnTo>
                <a:lnTo>
                  <a:pt x="1524038" y="81368"/>
                </a:lnTo>
                <a:lnTo>
                  <a:pt x="1524038" y="66522"/>
                </a:lnTo>
                <a:lnTo>
                  <a:pt x="1480489" y="66522"/>
                </a:lnTo>
                <a:lnTo>
                  <a:pt x="1480489" y="47993"/>
                </a:lnTo>
                <a:lnTo>
                  <a:pt x="1517637" y="47993"/>
                </a:lnTo>
                <a:lnTo>
                  <a:pt x="1517637" y="33604"/>
                </a:lnTo>
                <a:lnTo>
                  <a:pt x="1480489" y="33604"/>
                </a:lnTo>
                <a:lnTo>
                  <a:pt x="1480489" y="16217"/>
                </a:lnTo>
                <a:lnTo>
                  <a:pt x="1522552" y="16217"/>
                </a:lnTo>
                <a:lnTo>
                  <a:pt x="1522552" y="1371"/>
                </a:lnTo>
                <a:close/>
              </a:path>
              <a:path w="3295015" h="83185">
                <a:moveTo>
                  <a:pt x="1599831" y="1371"/>
                </a:moveTo>
                <a:lnTo>
                  <a:pt x="1584515" y="1371"/>
                </a:lnTo>
                <a:lnTo>
                  <a:pt x="1584515" y="81368"/>
                </a:lnTo>
                <a:lnTo>
                  <a:pt x="1602790" y="81368"/>
                </a:lnTo>
                <a:lnTo>
                  <a:pt x="1602790" y="32804"/>
                </a:lnTo>
                <a:lnTo>
                  <a:pt x="1625576" y="32804"/>
                </a:lnTo>
                <a:lnTo>
                  <a:pt x="1599831" y="1371"/>
                </a:lnTo>
                <a:close/>
              </a:path>
              <a:path w="3295015" h="83185">
                <a:moveTo>
                  <a:pt x="1625576" y="32804"/>
                </a:moveTo>
                <a:lnTo>
                  <a:pt x="1602790" y="32804"/>
                </a:lnTo>
                <a:lnTo>
                  <a:pt x="1642694" y="81368"/>
                </a:lnTo>
                <a:lnTo>
                  <a:pt x="1657883" y="81368"/>
                </a:lnTo>
                <a:lnTo>
                  <a:pt x="1657883" y="49936"/>
                </a:lnTo>
                <a:lnTo>
                  <a:pt x="1639608" y="49936"/>
                </a:lnTo>
                <a:lnTo>
                  <a:pt x="1625576" y="32804"/>
                </a:lnTo>
                <a:close/>
              </a:path>
              <a:path w="3295015" h="83185">
                <a:moveTo>
                  <a:pt x="1657883" y="1371"/>
                </a:moveTo>
                <a:lnTo>
                  <a:pt x="1639608" y="1371"/>
                </a:lnTo>
                <a:lnTo>
                  <a:pt x="1639608" y="49936"/>
                </a:lnTo>
                <a:lnTo>
                  <a:pt x="1657883" y="49936"/>
                </a:lnTo>
                <a:lnTo>
                  <a:pt x="1657883" y="1371"/>
                </a:lnTo>
                <a:close/>
              </a:path>
              <a:path w="3295015" h="83185">
                <a:moveTo>
                  <a:pt x="1722589" y="59550"/>
                </a:moveTo>
                <a:lnTo>
                  <a:pt x="1748878" y="82740"/>
                </a:lnTo>
                <a:lnTo>
                  <a:pt x="1763825" y="80747"/>
                </a:lnTo>
                <a:lnTo>
                  <a:pt x="1774418" y="75360"/>
                </a:lnTo>
                <a:lnTo>
                  <a:pt x="1780383" y="67894"/>
                </a:lnTo>
                <a:lnTo>
                  <a:pt x="1748993" y="67894"/>
                </a:lnTo>
                <a:lnTo>
                  <a:pt x="1741760" y="67281"/>
                </a:lnTo>
                <a:lnTo>
                  <a:pt x="1734715" y="65565"/>
                </a:lnTo>
                <a:lnTo>
                  <a:pt x="1728208" y="62927"/>
                </a:lnTo>
                <a:lnTo>
                  <a:pt x="1722589" y="59550"/>
                </a:lnTo>
                <a:close/>
              </a:path>
              <a:path w="3295015" h="83185">
                <a:moveTo>
                  <a:pt x="1751622" y="0"/>
                </a:moveTo>
                <a:lnTo>
                  <a:pt x="1736757" y="1979"/>
                </a:lnTo>
                <a:lnTo>
                  <a:pt x="1726233" y="7354"/>
                </a:lnTo>
                <a:lnTo>
                  <a:pt x="1719973" y="15285"/>
                </a:lnTo>
                <a:lnTo>
                  <a:pt x="1717903" y="24930"/>
                </a:lnTo>
                <a:lnTo>
                  <a:pt x="1725172" y="40731"/>
                </a:lnTo>
                <a:lnTo>
                  <a:pt x="1741163" y="47655"/>
                </a:lnTo>
                <a:lnTo>
                  <a:pt x="1757154" y="51813"/>
                </a:lnTo>
                <a:lnTo>
                  <a:pt x="1764423" y="59321"/>
                </a:lnTo>
                <a:lnTo>
                  <a:pt x="1764423" y="64236"/>
                </a:lnTo>
                <a:lnTo>
                  <a:pt x="1759966" y="67894"/>
                </a:lnTo>
                <a:lnTo>
                  <a:pt x="1780383" y="67894"/>
                </a:lnTo>
                <a:lnTo>
                  <a:pt x="1780725" y="67465"/>
                </a:lnTo>
                <a:lnTo>
                  <a:pt x="1782813" y="57950"/>
                </a:lnTo>
                <a:lnTo>
                  <a:pt x="1775544" y="42341"/>
                </a:lnTo>
                <a:lnTo>
                  <a:pt x="1759553" y="35510"/>
                </a:lnTo>
                <a:lnTo>
                  <a:pt x="1743561" y="31416"/>
                </a:lnTo>
                <a:lnTo>
                  <a:pt x="1736293" y="24015"/>
                </a:lnTo>
                <a:lnTo>
                  <a:pt x="1736293" y="18973"/>
                </a:lnTo>
                <a:lnTo>
                  <a:pt x="1740535" y="14846"/>
                </a:lnTo>
                <a:lnTo>
                  <a:pt x="1776240" y="14846"/>
                </a:lnTo>
                <a:lnTo>
                  <a:pt x="1779396" y="7073"/>
                </a:lnTo>
                <a:lnTo>
                  <a:pt x="1773337" y="3996"/>
                </a:lnTo>
                <a:lnTo>
                  <a:pt x="1766495" y="1784"/>
                </a:lnTo>
                <a:lnTo>
                  <a:pt x="1759160" y="448"/>
                </a:lnTo>
                <a:lnTo>
                  <a:pt x="1751622" y="0"/>
                </a:lnTo>
                <a:close/>
              </a:path>
              <a:path w="3295015" h="83185">
                <a:moveTo>
                  <a:pt x="1776240" y="14846"/>
                </a:moveTo>
                <a:lnTo>
                  <a:pt x="1758594" y="14846"/>
                </a:lnTo>
                <a:lnTo>
                  <a:pt x="1766252" y="16903"/>
                </a:lnTo>
                <a:lnTo>
                  <a:pt x="1773682" y="21145"/>
                </a:lnTo>
                <a:lnTo>
                  <a:pt x="1776240" y="14846"/>
                </a:lnTo>
                <a:close/>
              </a:path>
              <a:path w="3295015" h="83185">
                <a:moveTo>
                  <a:pt x="1859737" y="1371"/>
                </a:moveTo>
                <a:lnTo>
                  <a:pt x="1841233" y="1371"/>
                </a:lnTo>
                <a:lnTo>
                  <a:pt x="1841233" y="81368"/>
                </a:lnTo>
                <a:lnTo>
                  <a:pt x="1859737" y="81368"/>
                </a:lnTo>
                <a:lnTo>
                  <a:pt x="1859737" y="1371"/>
                </a:lnTo>
                <a:close/>
              </a:path>
              <a:path w="3295015" h="83185">
                <a:moveTo>
                  <a:pt x="1933473" y="1371"/>
                </a:moveTo>
                <a:lnTo>
                  <a:pt x="1913470" y="1371"/>
                </a:lnTo>
                <a:lnTo>
                  <a:pt x="1947989" y="81368"/>
                </a:lnTo>
                <a:lnTo>
                  <a:pt x="1966277" y="81368"/>
                </a:lnTo>
                <a:lnTo>
                  <a:pt x="1976170" y="58508"/>
                </a:lnTo>
                <a:lnTo>
                  <a:pt x="1957819" y="58508"/>
                </a:lnTo>
                <a:lnTo>
                  <a:pt x="1933473" y="1371"/>
                </a:lnTo>
                <a:close/>
              </a:path>
              <a:path w="3295015" h="83185">
                <a:moveTo>
                  <a:pt x="2000897" y="1371"/>
                </a:moveTo>
                <a:lnTo>
                  <a:pt x="1982495" y="1371"/>
                </a:lnTo>
                <a:lnTo>
                  <a:pt x="1957819" y="58508"/>
                </a:lnTo>
                <a:lnTo>
                  <a:pt x="1976170" y="58508"/>
                </a:lnTo>
                <a:lnTo>
                  <a:pt x="2000897" y="1371"/>
                </a:lnTo>
                <a:close/>
              </a:path>
              <a:path w="3295015" h="83185">
                <a:moveTo>
                  <a:pt x="2113711" y="1371"/>
                </a:moveTo>
                <a:lnTo>
                  <a:pt x="2053259" y="1371"/>
                </a:lnTo>
                <a:lnTo>
                  <a:pt x="2053259" y="81368"/>
                </a:lnTo>
                <a:lnTo>
                  <a:pt x="2115197" y="81368"/>
                </a:lnTo>
                <a:lnTo>
                  <a:pt x="2115197" y="66522"/>
                </a:lnTo>
                <a:lnTo>
                  <a:pt x="2071649" y="66522"/>
                </a:lnTo>
                <a:lnTo>
                  <a:pt x="2071649" y="47993"/>
                </a:lnTo>
                <a:lnTo>
                  <a:pt x="2108796" y="47993"/>
                </a:lnTo>
                <a:lnTo>
                  <a:pt x="2108796" y="33604"/>
                </a:lnTo>
                <a:lnTo>
                  <a:pt x="2071649" y="33604"/>
                </a:lnTo>
                <a:lnTo>
                  <a:pt x="2071649" y="16217"/>
                </a:lnTo>
                <a:lnTo>
                  <a:pt x="2113711" y="16217"/>
                </a:lnTo>
                <a:lnTo>
                  <a:pt x="2113711" y="1371"/>
                </a:lnTo>
                <a:close/>
              </a:path>
              <a:path w="3295015" h="83185">
                <a:moveTo>
                  <a:pt x="2314194" y="1371"/>
                </a:moveTo>
                <a:lnTo>
                  <a:pt x="2253742" y="1371"/>
                </a:lnTo>
                <a:lnTo>
                  <a:pt x="2253742" y="81368"/>
                </a:lnTo>
                <a:lnTo>
                  <a:pt x="2315679" y="81368"/>
                </a:lnTo>
                <a:lnTo>
                  <a:pt x="2315679" y="66522"/>
                </a:lnTo>
                <a:lnTo>
                  <a:pt x="2272131" y="66522"/>
                </a:lnTo>
                <a:lnTo>
                  <a:pt x="2272131" y="47993"/>
                </a:lnTo>
                <a:lnTo>
                  <a:pt x="2309279" y="47993"/>
                </a:lnTo>
                <a:lnTo>
                  <a:pt x="2309279" y="33604"/>
                </a:lnTo>
                <a:lnTo>
                  <a:pt x="2272131" y="33604"/>
                </a:lnTo>
                <a:lnTo>
                  <a:pt x="2272131" y="16217"/>
                </a:lnTo>
                <a:lnTo>
                  <a:pt x="2314194" y="16217"/>
                </a:lnTo>
                <a:lnTo>
                  <a:pt x="2314194" y="1371"/>
                </a:lnTo>
                <a:close/>
              </a:path>
              <a:path w="3295015" h="83185">
                <a:moveTo>
                  <a:pt x="2383929" y="1371"/>
                </a:moveTo>
                <a:lnTo>
                  <a:pt x="2364270" y="1371"/>
                </a:lnTo>
                <a:lnTo>
                  <a:pt x="2395245" y="52793"/>
                </a:lnTo>
                <a:lnTo>
                  <a:pt x="2395245" y="81368"/>
                </a:lnTo>
                <a:lnTo>
                  <a:pt x="2413749" y="81368"/>
                </a:lnTo>
                <a:lnTo>
                  <a:pt x="2413749" y="53022"/>
                </a:lnTo>
                <a:lnTo>
                  <a:pt x="2423442" y="36918"/>
                </a:lnTo>
                <a:lnTo>
                  <a:pt x="2405291" y="36918"/>
                </a:lnTo>
                <a:lnTo>
                  <a:pt x="2383929" y="1371"/>
                </a:lnTo>
                <a:close/>
              </a:path>
              <a:path w="3295015" h="83185">
                <a:moveTo>
                  <a:pt x="2444838" y="1371"/>
                </a:moveTo>
                <a:lnTo>
                  <a:pt x="2426665" y="1371"/>
                </a:lnTo>
                <a:lnTo>
                  <a:pt x="2405291" y="36918"/>
                </a:lnTo>
                <a:lnTo>
                  <a:pt x="2423442" y="36918"/>
                </a:lnTo>
                <a:lnTo>
                  <a:pt x="2444838" y="1371"/>
                </a:lnTo>
                <a:close/>
              </a:path>
              <a:path w="3295015" h="83185">
                <a:moveTo>
                  <a:pt x="2557995" y="1371"/>
                </a:moveTo>
                <a:lnTo>
                  <a:pt x="2497543" y="1371"/>
                </a:lnTo>
                <a:lnTo>
                  <a:pt x="2497543" y="81368"/>
                </a:lnTo>
                <a:lnTo>
                  <a:pt x="2559481" y="81368"/>
                </a:lnTo>
                <a:lnTo>
                  <a:pt x="2559481" y="66522"/>
                </a:lnTo>
                <a:lnTo>
                  <a:pt x="2515933" y="66522"/>
                </a:lnTo>
                <a:lnTo>
                  <a:pt x="2515933" y="47993"/>
                </a:lnTo>
                <a:lnTo>
                  <a:pt x="2553081" y="47993"/>
                </a:lnTo>
                <a:lnTo>
                  <a:pt x="2553081" y="33604"/>
                </a:lnTo>
                <a:lnTo>
                  <a:pt x="2515933" y="33604"/>
                </a:lnTo>
                <a:lnTo>
                  <a:pt x="2515933" y="16217"/>
                </a:lnTo>
                <a:lnTo>
                  <a:pt x="2557995" y="16217"/>
                </a:lnTo>
                <a:lnTo>
                  <a:pt x="2557995" y="1371"/>
                </a:lnTo>
                <a:close/>
              </a:path>
              <a:path w="3295015" h="83185">
                <a:moveTo>
                  <a:pt x="2698026" y="59550"/>
                </a:moveTo>
                <a:lnTo>
                  <a:pt x="2724302" y="82740"/>
                </a:lnTo>
                <a:lnTo>
                  <a:pt x="2739250" y="80747"/>
                </a:lnTo>
                <a:lnTo>
                  <a:pt x="2749848" y="75360"/>
                </a:lnTo>
                <a:lnTo>
                  <a:pt x="2755817" y="67894"/>
                </a:lnTo>
                <a:lnTo>
                  <a:pt x="2724416" y="67894"/>
                </a:lnTo>
                <a:lnTo>
                  <a:pt x="2717189" y="67281"/>
                </a:lnTo>
                <a:lnTo>
                  <a:pt x="2710145" y="65565"/>
                </a:lnTo>
                <a:lnTo>
                  <a:pt x="2703639" y="62927"/>
                </a:lnTo>
                <a:lnTo>
                  <a:pt x="2698026" y="59550"/>
                </a:lnTo>
                <a:close/>
              </a:path>
              <a:path w="3295015" h="83185">
                <a:moveTo>
                  <a:pt x="2727045" y="0"/>
                </a:moveTo>
                <a:lnTo>
                  <a:pt x="2712183" y="1979"/>
                </a:lnTo>
                <a:lnTo>
                  <a:pt x="2701663" y="7354"/>
                </a:lnTo>
                <a:lnTo>
                  <a:pt x="2695407" y="15285"/>
                </a:lnTo>
                <a:lnTo>
                  <a:pt x="2693339" y="24930"/>
                </a:lnTo>
                <a:lnTo>
                  <a:pt x="2700608" y="40731"/>
                </a:lnTo>
                <a:lnTo>
                  <a:pt x="2716599" y="47655"/>
                </a:lnTo>
                <a:lnTo>
                  <a:pt x="2732591" y="51813"/>
                </a:lnTo>
                <a:lnTo>
                  <a:pt x="2739859" y="59321"/>
                </a:lnTo>
                <a:lnTo>
                  <a:pt x="2739859" y="64236"/>
                </a:lnTo>
                <a:lnTo>
                  <a:pt x="2735402" y="67894"/>
                </a:lnTo>
                <a:lnTo>
                  <a:pt x="2755817" y="67894"/>
                </a:lnTo>
                <a:lnTo>
                  <a:pt x="2756159" y="67465"/>
                </a:lnTo>
                <a:lnTo>
                  <a:pt x="2758249" y="57950"/>
                </a:lnTo>
                <a:lnTo>
                  <a:pt x="2750980" y="42341"/>
                </a:lnTo>
                <a:lnTo>
                  <a:pt x="2734989" y="35510"/>
                </a:lnTo>
                <a:lnTo>
                  <a:pt x="2718998" y="31416"/>
                </a:lnTo>
                <a:lnTo>
                  <a:pt x="2711729" y="24015"/>
                </a:lnTo>
                <a:lnTo>
                  <a:pt x="2711729" y="18973"/>
                </a:lnTo>
                <a:lnTo>
                  <a:pt x="2715958" y="14846"/>
                </a:lnTo>
                <a:lnTo>
                  <a:pt x="2751663" y="14846"/>
                </a:lnTo>
                <a:lnTo>
                  <a:pt x="2754820" y="7073"/>
                </a:lnTo>
                <a:lnTo>
                  <a:pt x="2748762" y="3996"/>
                </a:lnTo>
                <a:lnTo>
                  <a:pt x="2741923" y="1784"/>
                </a:lnTo>
                <a:lnTo>
                  <a:pt x="2734589" y="448"/>
                </a:lnTo>
                <a:lnTo>
                  <a:pt x="2727045" y="0"/>
                </a:lnTo>
                <a:close/>
              </a:path>
              <a:path w="3295015" h="83185">
                <a:moveTo>
                  <a:pt x="2751663" y="14846"/>
                </a:moveTo>
                <a:lnTo>
                  <a:pt x="2734030" y="14846"/>
                </a:lnTo>
                <a:lnTo>
                  <a:pt x="2741688" y="16903"/>
                </a:lnTo>
                <a:lnTo>
                  <a:pt x="2749105" y="21145"/>
                </a:lnTo>
                <a:lnTo>
                  <a:pt x="2751663" y="14846"/>
                </a:lnTo>
                <a:close/>
              </a:path>
              <a:path w="3295015" h="83185">
                <a:moveTo>
                  <a:pt x="2877121" y="1371"/>
                </a:moveTo>
                <a:lnTo>
                  <a:pt x="2816669" y="1371"/>
                </a:lnTo>
                <a:lnTo>
                  <a:pt x="2816669" y="81368"/>
                </a:lnTo>
                <a:lnTo>
                  <a:pt x="2878607" y="81368"/>
                </a:lnTo>
                <a:lnTo>
                  <a:pt x="2878607" y="66522"/>
                </a:lnTo>
                <a:lnTo>
                  <a:pt x="2835059" y="66522"/>
                </a:lnTo>
                <a:lnTo>
                  <a:pt x="2835059" y="47993"/>
                </a:lnTo>
                <a:lnTo>
                  <a:pt x="2872206" y="47993"/>
                </a:lnTo>
                <a:lnTo>
                  <a:pt x="2872206" y="33604"/>
                </a:lnTo>
                <a:lnTo>
                  <a:pt x="2835059" y="33604"/>
                </a:lnTo>
                <a:lnTo>
                  <a:pt x="2835059" y="16217"/>
                </a:lnTo>
                <a:lnTo>
                  <a:pt x="2877121" y="16217"/>
                </a:lnTo>
                <a:lnTo>
                  <a:pt x="2877121" y="1371"/>
                </a:lnTo>
                <a:close/>
              </a:path>
              <a:path w="3295015" h="83185">
                <a:moveTo>
                  <a:pt x="2973705" y="1371"/>
                </a:moveTo>
                <a:lnTo>
                  <a:pt x="2939084" y="1371"/>
                </a:lnTo>
                <a:lnTo>
                  <a:pt x="2939084" y="81368"/>
                </a:lnTo>
                <a:lnTo>
                  <a:pt x="2957576" y="81368"/>
                </a:lnTo>
                <a:lnTo>
                  <a:pt x="2957576" y="59080"/>
                </a:lnTo>
                <a:lnTo>
                  <a:pt x="2994383" y="59080"/>
                </a:lnTo>
                <a:lnTo>
                  <a:pt x="2991993" y="55651"/>
                </a:lnTo>
                <a:lnTo>
                  <a:pt x="2998950" y="51513"/>
                </a:lnTo>
                <a:lnTo>
                  <a:pt x="3004116" y="45854"/>
                </a:lnTo>
                <a:lnTo>
                  <a:pt x="3004801" y="44348"/>
                </a:lnTo>
                <a:lnTo>
                  <a:pt x="2957576" y="44348"/>
                </a:lnTo>
                <a:lnTo>
                  <a:pt x="2957576" y="16446"/>
                </a:lnTo>
                <a:lnTo>
                  <a:pt x="3004622" y="16446"/>
                </a:lnTo>
                <a:lnTo>
                  <a:pt x="2999087" y="9151"/>
                </a:lnTo>
                <a:lnTo>
                  <a:pt x="2988149" y="3382"/>
                </a:lnTo>
                <a:lnTo>
                  <a:pt x="2973705" y="1371"/>
                </a:lnTo>
                <a:close/>
              </a:path>
              <a:path w="3295015" h="83185">
                <a:moveTo>
                  <a:pt x="2994383" y="59080"/>
                </a:moveTo>
                <a:lnTo>
                  <a:pt x="2974619" y="59080"/>
                </a:lnTo>
                <a:lnTo>
                  <a:pt x="2990062" y="81368"/>
                </a:lnTo>
                <a:lnTo>
                  <a:pt x="3009925" y="81368"/>
                </a:lnTo>
                <a:lnTo>
                  <a:pt x="2994383" y="59080"/>
                </a:lnTo>
                <a:close/>
              </a:path>
              <a:path w="3295015" h="83185">
                <a:moveTo>
                  <a:pt x="3004622" y="16446"/>
                </a:moveTo>
                <a:lnTo>
                  <a:pt x="2983992" y="16446"/>
                </a:lnTo>
                <a:lnTo>
                  <a:pt x="2989719" y="21590"/>
                </a:lnTo>
                <a:lnTo>
                  <a:pt x="2989719" y="39090"/>
                </a:lnTo>
                <a:lnTo>
                  <a:pt x="2983992" y="44348"/>
                </a:lnTo>
                <a:lnTo>
                  <a:pt x="3004801" y="44348"/>
                </a:lnTo>
                <a:lnTo>
                  <a:pt x="3007332" y="38779"/>
                </a:lnTo>
                <a:lnTo>
                  <a:pt x="3008439" y="30391"/>
                </a:lnTo>
                <a:lnTo>
                  <a:pt x="3006017" y="18286"/>
                </a:lnTo>
                <a:lnTo>
                  <a:pt x="3004622" y="16446"/>
                </a:lnTo>
                <a:close/>
              </a:path>
              <a:path w="3295015" h="83185">
                <a:moveTo>
                  <a:pt x="3086620" y="1371"/>
                </a:moveTo>
                <a:lnTo>
                  <a:pt x="3068116" y="1371"/>
                </a:lnTo>
                <a:lnTo>
                  <a:pt x="3068116" y="46177"/>
                </a:lnTo>
                <a:lnTo>
                  <a:pt x="3070579" y="61823"/>
                </a:lnTo>
                <a:lnTo>
                  <a:pt x="3077703" y="73288"/>
                </a:lnTo>
                <a:lnTo>
                  <a:pt x="3089092" y="80338"/>
                </a:lnTo>
                <a:lnTo>
                  <a:pt x="3104349" y="82740"/>
                </a:lnTo>
                <a:lnTo>
                  <a:pt x="3119605" y="80338"/>
                </a:lnTo>
                <a:lnTo>
                  <a:pt x="3130989" y="73288"/>
                </a:lnTo>
                <a:lnTo>
                  <a:pt x="3134907" y="66979"/>
                </a:lnTo>
                <a:lnTo>
                  <a:pt x="3104464" y="66979"/>
                </a:lnTo>
                <a:lnTo>
                  <a:pt x="3096950" y="65760"/>
                </a:lnTo>
                <a:lnTo>
                  <a:pt x="3091341" y="61936"/>
                </a:lnTo>
                <a:lnTo>
                  <a:pt x="3087833" y="55262"/>
                </a:lnTo>
                <a:lnTo>
                  <a:pt x="3086705" y="46177"/>
                </a:lnTo>
                <a:lnTo>
                  <a:pt x="3086620" y="1371"/>
                </a:lnTo>
                <a:close/>
              </a:path>
              <a:path w="3295015" h="83185">
                <a:moveTo>
                  <a:pt x="3140570" y="1371"/>
                </a:moveTo>
                <a:lnTo>
                  <a:pt x="3122295" y="1371"/>
                </a:lnTo>
                <a:lnTo>
                  <a:pt x="3122211" y="46177"/>
                </a:lnTo>
                <a:lnTo>
                  <a:pt x="3121100" y="55262"/>
                </a:lnTo>
                <a:lnTo>
                  <a:pt x="3117622" y="61936"/>
                </a:lnTo>
                <a:lnTo>
                  <a:pt x="3112024" y="65760"/>
                </a:lnTo>
                <a:lnTo>
                  <a:pt x="3104464" y="66979"/>
                </a:lnTo>
                <a:lnTo>
                  <a:pt x="3134907" y="66979"/>
                </a:lnTo>
                <a:lnTo>
                  <a:pt x="3138109" y="61823"/>
                </a:lnTo>
                <a:lnTo>
                  <a:pt x="3140570" y="46177"/>
                </a:lnTo>
                <a:lnTo>
                  <a:pt x="3140570" y="1371"/>
                </a:lnTo>
                <a:close/>
              </a:path>
              <a:path w="3295015" h="83185">
                <a:moveTo>
                  <a:pt x="3219894" y="1371"/>
                </a:moveTo>
                <a:lnTo>
                  <a:pt x="3204591" y="1371"/>
                </a:lnTo>
                <a:lnTo>
                  <a:pt x="3204591" y="81368"/>
                </a:lnTo>
                <a:lnTo>
                  <a:pt x="3221951" y="81368"/>
                </a:lnTo>
                <a:lnTo>
                  <a:pt x="3221951" y="34404"/>
                </a:lnTo>
                <a:lnTo>
                  <a:pt x="3239786" y="34404"/>
                </a:lnTo>
                <a:lnTo>
                  <a:pt x="3219894" y="1371"/>
                </a:lnTo>
                <a:close/>
              </a:path>
              <a:path w="3295015" h="83185">
                <a:moveTo>
                  <a:pt x="3294611" y="33375"/>
                </a:moveTo>
                <a:lnTo>
                  <a:pt x="3277247" y="33375"/>
                </a:lnTo>
                <a:lnTo>
                  <a:pt x="3277362" y="81368"/>
                </a:lnTo>
                <a:lnTo>
                  <a:pt x="3294748" y="81368"/>
                </a:lnTo>
                <a:lnTo>
                  <a:pt x="3294611" y="33375"/>
                </a:lnTo>
                <a:close/>
              </a:path>
              <a:path w="3295015" h="83185">
                <a:moveTo>
                  <a:pt x="3239786" y="34404"/>
                </a:moveTo>
                <a:lnTo>
                  <a:pt x="3221951" y="34404"/>
                </a:lnTo>
                <a:lnTo>
                  <a:pt x="3245370" y="72910"/>
                </a:lnTo>
                <a:lnTo>
                  <a:pt x="3253714" y="72910"/>
                </a:lnTo>
                <a:lnTo>
                  <a:pt x="3266709" y="51079"/>
                </a:lnTo>
                <a:lnTo>
                  <a:pt x="3249828" y="51079"/>
                </a:lnTo>
                <a:lnTo>
                  <a:pt x="3239786" y="34404"/>
                </a:lnTo>
                <a:close/>
              </a:path>
              <a:path w="3295015" h="83185">
                <a:moveTo>
                  <a:pt x="3294519" y="1371"/>
                </a:moveTo>
                <a:lnTo>
                  <a:pt x="3279305" y="1371"/>
                </a:lnTo>
                <a:lnTo>
                  <a:pt x="3249828" y="51079"/>
                </a:lnTo>
                <a:lnTo>
                  <a:pt x="3266709" y="51079"/>
                </a:lnTo>
                <a:lnTo>
                  <a:pt x="3277247" y="33375"/>
                </a:lnTo>
                <a:lnTo>
                  <a:pt x="3294611" y="33375"/>
                </a:lnTo>
                <a:lnTo>
                  <a:pt x="3294519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2682080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030326" y="6074903"/>
            <a:ext cx="129193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74" y="0"/>
                </a:lnTo>
              </a:path>
            </a:pathLst>
          </a:custGeom>
          <a:ln w="11074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1155775" y="2096804"/>
            <a:ext cx="2837224" cy="353846"/>
          </a:xfrm>
          <a:custGeom>
            <a:avLst/>
            <a:gdLst/>
            <a:ahLst/>
            <a:cxnLst/>
            <a:rect l="l" t="t" r="r" b="b"/>
            <a:pathLst>
              <a:path w="2510154" h="313055">
                <a:moveTo>
                  <a:pt x="228422" y="5181"/>
                </a:moveTo>
                <a:lnTo>
                  <a:pt x="0" y="5181"/>
                </a:lnTo>
                <a:lnTo>
                  <a:pt x="0" y="307441"/>
                </a:lnTo>
                <a:lnTo>
                  <a:pt x="234035" y="307441"/>
                </a:lnTo>
                <a:lnTo>
                  <a:pt x="234035" y="251307"/>
                </a:lnTo>
                <a:lnTo>
                  <a:pt x="69519" y="251307"/>
                </a:lnTo>
                <a:lnTo>
                  <a:pt x="69519" y="181356"/>
                </a:lnTo>
                <a:lnTo>
                  <a:pt x="209854" y="181356"/>
                </a:lnTo>
                <a:lnTo>
                  <a:pt x="209854" y="126949"/>
                </a:lnTo>
                <a:lnTo>
                  <a:pt x="69519" y="126949"/>
                </a:lnTo>
                <a:lnTo>
                  <a:pt x="69519" y="61315"/>
                </a:lnTo>
                <a:lnTo>
                  <a:pt x="228422" y="61315"/>
                </a:lnTo>
                <a:lnTo>
                  <a:pt x="228422" y="5181"/>
                </a:lnTo>
                <a:close/>
              </a:path>
              <a:path w="2510154" h="313055">
                <a:moveTo>
                  <a:pt x="313918" y="5181"/>
                </a:moveTo>
                <a:lnTo>
                  <a:pt x="239649" y="5181"/>
                </a:lnTo>
                <a:lnTo>
                  <a:pt x="356666" y="199491"/>
                </a:lnTo>
                <a:lnTo>
                  <a:pt x="356666" y="307441"/>
                </a:lnTo>
                <a:lnTo>
                  <a:pt x="426618" y="307441"/>
                </a:lnTo>
                <a:lnTo>
                  <a:pt x="426618" y="200355"/>
                </a:lnTo>
                <a:lnTo>
                  <a:pt x="463256" y="139471"/>
                </a:lnTo>
                <a:lnTo>
                  <a:pt x="394665" y="139471"/>
                </a:lnTo>
                <a:lnTo>
                  <a:pt x="313918" y="5181"/>
                </a:lnTo>
                <a:close/>
              </a:path>
              <a:path w="2510154" h="313055">
                <a:moveTo>
                  <a:pt x="544068" y="5181"/>
                </a:moveTo>
                <a:lnTo>
                  <a:pt x="475411" y="5181"/>
                </a:lnTo>
                <a:lnTo>
                  <a:pt x="394665" y="139471"/>
                </a:lnTo>
                <a:lnTo>
                  <a:pt x="463256" y="139471"/>
                </a:lnTo>
                <a:lnTo>
                  <a:pt x="544068" y="5181"/>
                </a:lnTo>
                <a:close/>
              </a:path>
              <a:path w="2510154" h="313055">
                <a:moveTo>
                  <a:pt x="793648" y="5181"/>
                </a:moveTo>
                <a:lnTo>
                  <a:pt x="565226" y="5181"/>
                </a:lnTo>
                <a:lnTo>
                  <a:pt x="565226" y="307441"/>
                </a:lnTo>
                <a:lnTo>
                  <a:pt x="799261" y="307441"/>
                </a:lnTo>
                <a:lnTo>
                  <a:pt x="799261" y="251307"/>
                </a:lnTo>
                <a:lnTo>
                  <a:pt x="634746" y="251307"/>
                </a:lnTo>
                <a:lnTo>
                  <a:pt x="634746" y="181356"/>
                </a:lnTo>
                <a:lnTo>
                  <a:pt x="775081" y="181356"/>
                </a:lnTo>
                <a:lnTo>
                  <a:pt x="775081" y="126949"/>
                </a:lnTo>
                <a:lnTo>
                  <a:pt x="634746" y="126949"/>
                </a:lnTo>
                <a:lnTo>
                  <a:pt x="634746" y="61315"/>
                </a:lnTo>
                <a:lnTo>
                  <a:pt x="793648" y="61315"/>
                </a:lnTo>
                <a:lnTo>
                  <a:pt x="793648" y="5181"/>
                </a:lnTo>
                <a:close/>
              </a:path>
              <a:path w="2510154" h="313055">
                <a:moveTo>
                  <a:pt x="966800" y="224967"/>
                </a:moveTo>
                <a:lnTo>
                  <a:pt x="943051" y="277647"/>
                </a:lnTo>
                <a:lnTo>
                  <a:pt x="996648" y="302907"/>
                </a:lnTo>
                <a:lnTo>
                  <a:pt x="1066114" y="312623"/>
                </a:lnTo>
                <a:lnTo>
                  <a:pt x="1122585" y="305086"/>
                </a:lnTo>
                <a:lnTo>
                  <a:pt x="1162621" y="284718"/>
                </a:lnTo>
                <a:lnTo>
                  <a:pt x="1185176" y="256489"/>
                </a:lnTo>
                <a:lnTo>
                  <a:pt x="1066546" y="256489"/>
                </a:lnTo>
                <a:lnTo>
                  <a:pt x="1039241" y="254175"/>
                </a:lnTo>
                <a:lnTo>
                  <a:pt x="1012624" y="247691"/>
                </a:lnTo>
                <a:lnTo>
                  <a:pt x="988032" y="237726"/>
                </a:lnTo>
                <a:lnTo>
                  <a:pt x="966800" y="224967"/>
                </a:lnTo>
                <a:close/>
              </a:path>
              <a:path w="2510154" h="313055">
                <a:moveTo>
                  <a:pt x="1076477" y="0"/>
                </a:moveTo>
                <a:lnTo>
                  <a:pt x="1020323" y="7482"/>
                </a:lnTo>
                <a:lnTo>
                  <a:pt x="980563" y="27797"/>
                </a:lnTo>
                <a:lnTo>
                  <a:pt x="956916" y="57746"/>
                </a:lnTo>
                <a:lnTo>
                  <a:pt x="949096" y="94132"/>
                </a:lnTo>
                <a:lnTo>
                  <a:pt x="958831" y="133713"/>
                </a:lnTo>
                <a:lnTo>
                  <a:pt x="983937" y="159101"/>
                </a:lnTo>
                <a:lnTo>
                  <a:pt x="1018266" y="174609"/>
                </a:lnTo>
                <a:lnTo>
                  <a:pt x="1055669" y="184551"/>
                </a:lnTo>
                <a:lnTo>
                  <a:pt x="1089997" y="193238"/>
                </a:lnTo>
                <a:lnTo>
                  <a:pt x="1115103" y="204985"/>
                </a:lnTo>
                <a:lnTo>
                  <a:pt x="1124839" y="224104"/>
                </a:lnTo>
                <a:lnTo>
                  <a:pt x="1121560" y="236997"/>
                </a:lnTo>
                <a:lnTo>
                  <a:pt x="1111237" y="247259"/>
                </a:lnTo>
                <a:lnTo>
                  <a:pt x="1093142" y="254040"/>
                </a:lnTo>
                <a:lnTo>
                  <a:pt x="1066546" y="256489"/>
                </a:lnTo>
                <a:lnTo>
                  <a:pt x="1185176" y="256489"/>
                </a:lnTo>
                <a:lnTo>
                  <a:pt x="1186464" y="254876"/>
                </a:lnTo>
                <a:lnTo>
                  <a:pt x="1194358" y="218922"/>
                </a:lnTo>
                <a:lnTo>
                  <a:pt x="1184623" y="179800"/>
                </a:lnTo>
                <a:lnTo>
                  <a:pt x="1159517" y="154711"/>
                </a:lnTo>
                <a:lnTo>
                  <a:pt x="1125188" y="139397"/>
                </a:lnTo>
                <a:lnTo>
                  <a:pt x="1087786" y="129596"/>
                </a:lnTo>
                <a:lnTo>
                  <a:pt x="1053457" y="121050"/>
                </a:lnTo>
                <a:lnTo>
                  <a:pt x="1028351" y="109497"/>
                </a:lnTo>
                <a:lnTo>
                  <a:pt x="1018616" y="90678"/>
                </a:lnTo>
                <a:lnTo>
                  <a:pt x="1021760" y="77265"/>
                </a:lnTo>
                <a:lnTo>
                  <a:pt x="1031786" y="66281"/>
                </a:lnTo>
                <a:lnTo>
                  <a:pt x="1049584" y="58859"/>
                </a:lnTo>
                <a:lnTo>
                  <a:pt x="1076045" y="56134"/>
                </a:lnTo>
                <a:lnTo>
                  <a:pt x="1169468" y="56134"/>
                </a:lnTo>
                <a:lnTo>
                  <a:pt x="1181404" y="26771"/>
                </a:lnTo>
                <a:lnTo>
                  <a:pt x="1158512" y="15119"/>
                </a:lnTo>
                <a:lnTo>
                  <a:pt x="1132665" y="6746"/>
                </a:lnTo>
                <a:lnTo>
                  <a:pt x="1104955" y="1693"/>
                </a:lnTo>
                <a:lnTo>
                  <a:pt x="1076477" y="0"/>
                </a:lnTo>
                <a:close/>
              </a:path>
              <a:path w="2510154" h="313055">
                <a:moveTo>
                  <a:pt x="1169468" y="56134"/>
                </a:moveTo>
                <a:lnTo>
                  <a:pt x="1076045" y="56134"/>
                </a:lnTo>
                <a:lnTo>
                  <a:pt x="1096481" y="57598"/>
                </a:lnTo>
                <a:lnTo>
                  <a:pt x="1117444" y="62017"/>
                </a:lnTo>
                <a:lnTo>
                  <a:pt x="1138649" y="69432"/>
                </a:lnTo>
                <a:lnTo>
                  <a:pt x="1159814" y="79883"/>
                </a:lnTo>
                <a:lnTo>
                  <a:pt x="1169468" y="56134"/>
                </a:lnTo>
                <a:close/>
              </a:path>
              <a:path w="2510154" h="313055">
                <a:moveTo>
                  <a:pt x="1465516" y="5181"/>
                </a:moveTo>
                <a:lnTo>
                  <a:pt x="1237094" y="5181"/>
                </a:lnTo>
                <a:lnTo>
                  <a:pt x="1237094" y="307441"/>
                </a:lnTo>
                <a:lnTo>
                  <a:pt x="1471129" y="307441"/>
                </a:lnTo>
                <a:lnTo>
                  <a:pt x="1471129" y="251307"/>
                </a:lnTo>
                <a:lnTo>
                  <a:pt x="1306614" y="251307"/>
                </a:lnTo>
                <a:lnTo>
                  <a:pt x="1306614" y="181356"/>
                </a:lnTo>
                <a:lnTo>
                  <a:pt x="1446949" y="181356"/>
                </a:lnTo>
                <a:lnTo>
                  <a:pt x="1446949" y="126949"/>
                </a:lnTo>
                <a:lnTo>
                  <a:pt x="1306614" y="126949"/>
                </a:lnTo>
                <a:lnTo>
                  <a:pt x="1306614" y="61315"/>
                </a:lnTo>
                <a:lnTo>
                  <a:pt x="1465516" y="61315"/>
                </a:lnTo>
                <a:lnTo>
                  <a:pt x="1465516" y="5181"/>
                </a:lnTo>
                <a:close/>
              </a:path>
              <a:path w="2510154" h="313055">
                <a:moveTo>
                  <a:pt x="1652485" y="5181"/>
                </a:moveTo>
                <a:lnTo>
                  <a:pt x="1521650" y="5181"/>
                </a:lnTo>
                <a:lnTo>
                  <a:pt x="1521650" y="307441"/>
                </a:lnTo>
                <a:lnTo>
                  <a:pt x="1591602" y="307441"/>
                </a:lnTo>
                <a:lnTo>
                  <a:pt x="1591602" y="223240"/>
                </a:lnTo>
                <a:lnTo>
                  <a:pt x="1730612" y="223240"/>
                </a:lnTo>
                <a:lnTo>
                  <a:pt x="1721573" y="210286"/>
                </a:lnTo>
                <a:lnTo>
                  <a:pt x="1747866" y="194647"/>
                </a:lnTo>
                <a:lnTo>
                  <a:pt x="1767398" y="173259"/>
                </a:lnTo>
                <a:lnTo>
                  <a:pt x="1770002" y="167538"/>
                </a:lnTo>
                <a:lnTo>
                  <a:pt x="1591602" y="167538"/>
                </a:lnTo>
                <a:lnTo>
                  <a:pt x="1591602" y="62179"/>
                </a:lnTo>
                <a:lnTo>
                  <a:pt x="1769329" y="62179"/>
                </a:lnTo>
                <a:lnTo>
                  <a:pt x="1748399" y="34597"/>
                </a:lnTo>
                <a:lnTo>
                  <a:pt x="1707061" y="12785"/>
                </a:lnTo>
                <a:lnTo>
                  <a:pt x="1652485" y="5181"/>
                </a:lnTo>
                <a:close/>
              </a:path>
              <a:path w="2510154" h="313055">
                <a:moveTo>
                  <a:pt x="1730612" y="223240"/>
                </a:moveTo>
                <a:lnTo>
                  <a:pt x="1655940" y="223240"/>
                </a:lnTo>
                <a:lnTo>
                  <a:pt x="1714233" y="307441"/>
                </a:lnTo>
                <a:lnTo>
                  <a:pt x="1789366" y="307441"/>
                </a:lnTo>
                <a:lnTo>
                  <a:pt x="1730612" y="223240"/>
                </a:lnTo>
                <a:close/>
              </a:path>
              <a:path w="2510154" h="313055">
                <a:moveTo>
                  <a:pt x="1769329" y="62179"/>
                </a:moveTo>
                <a:lnTo>
                  <a:pt x="1648599" y="62179"/>
                </a:lnTo>
                <a:lnTo>
                  <a:pt x="1676686" y="65734"/>
                </a:lnTo>
                <a:lnTo>
                  <a:pt x="1696799" y="76050"/>
                </a:lnTo>
                <a:lnTo>
                  <a:pt x="1708896" y="92600"/>
                </a:lnTo>
                <a:lnTo>
                  <a:pt x="1712937" y="114858"/>
                </a:lnTo>
                <a:lnTo>
                  <a:pt x="1708896" y="136934"/>
                </a:lnTo>
                <a:lnTo>
                  <a:pt x="1696799" y="153504"/>
                </a:lnTo>
                <a:lnTo>
                  <a:pt x="1676686" y="163922"/>
                </a:lnTo>
                <a:lnTo>
                  <a:pt x="1648599" y="167538"/>
                </a:lnTo>
                <a:lnTo>
                  <a:pt x="1770002" y="167538"/>
                </a:lnTo>
                <a:lnTo>
                  <a:pt x="1779563" y="146528"/>
                </a:lnTo>
                <a:lnTo>
                  <a:pt x="1783753" y="114858"/>
                </a:lnTo>
                <a:lnTo>
                  <a:pt x="1774597" y="69121"/>
                </a:lnTo>
                <a:lnTo>
                  <a:pt x="1769329" y="62179"/>
                </a:lnTo>
                <a:close/>
              </a:path>
              <a:path w="2510154" h="313055">
                <a:moveTo>
                  <a:pt x="1901189" y="5181"/>
                </a:moveTo>
                <a:lnTo>
                  <a:pt x="1831238" y="5181"/>
                </a:lnTo>
                <a:lnTo>
                  <a:pt x="1831238" y="174447"/>
                </a:lnTo>
                <a:lnTo>
                  <a:pt x="1837224" y="222974"/>
                </a:lnTo>
                <a:lnTo>
                  <a:pt x="1854673" y="261511"/>
                </a:lnTo>
                <a:lnTo>
                  <a:pt x="1882816" y="289603"/>
                </a:lnTo>
                <a:lnTo>
                  <a:pt x="1920886" y="306792"/>
                </a:lnTo>
                <a:lnTo>
                  <a:pt x="1968119" y="312623"/>
                </a:lnTo>
                <a:lnTo>
                  <a:pt x="2015351" y="306792"/>
                </a:lnTo>
                <a:lnTo>
                  <a:pt x="2053421" y="289603"/>
                </a:lnTo>
                <a:lnTo>
                  <a:pt x="2081564" y="261511"/>
                </a:lnTo>
                <a:lnTo>
                  <a:pt x="2085403" y="253034"/>
                </a:lnTo>
                <a:lnTo>
                  <a:pt x="1968550" y="253034"/>
                </a:lnTo>
                <a:lnTo>
                  <a:pt x="1940173" y="248426"/>
                </a:lnTo>
                <a:lnTo>
                  <a:pt x="1919001" y="233981"/>
                </a:lnTo>
                <a:lnTo>
                  <a:pt x="1905764" y="208768"/>
                </a:lnTo>
                <a:lnTo>
                  <a:pt x="1901189" y="171856"/>
                </a:lnTo>
                <a:lnTo>
                  <a:pt x="1901189" y="5181"/>
                </a:lnTo>
                <a:close/>
              </a:path>
              <a:path w="2510154" h="313055">
                <a:moveTo>
                  <a:pt x="2104999" y="5181"/>
                </a:moveTo>
                <a:lnTo>
                  <a:pt x="2035911" y="5181"/>
                </a:lnTo>
                <a:lnTo>
                  <a:pt x="2035911" y="171856"/>
                </a:lnTo>
                <a:lnTo>
                  <a:pt x="2031397" y="208768"/>
                </a:lnTo>
                <a:lnTo>
                  <a:pt x="2018261" y="233981"/>
                </a:lnTo>
                <a:lnTo>
                  <a:pt x="1997110" y="248426"/>
                </a:lnTo>
                <a:lnTo>
                  <a:pt x="1968550" y="253034"/>
                </a:lnTo>
                <a:lnTo>
                  <a:pt x="2085403" y="253034"/>
                </a:lnTo>
                <a:lnTo>
                  <a:pt x="2099013" y="222974"/>
                </a:lnTo>
                <a:lnTo>
                  <a:pt x="2104999" y="174447"/>
                </a:lnTo>
                <a:lnTo>
                  <a:pt x="2104999" y="5181"/>
                </a:lnTo>
                <a:close/>
              </a:path>
              <a:path w="2510154" h="313055">
                <a:moveTo>
                  <a:pt x="2226767" y="5181"/>
                </a:moveTo>
                <a:lnTo>
                  <a:pt x="2168906" y="5181"/>
                </a:lnTo>
                <a:lnTo>
                  <a:pt x="2168906" y="307441"/>
                </a:lnTo>
                <a:lnTo>
                  <a:pt x="2234539" y="307441"/>
                </a:lnTo>
                <a:lnTo>
                  <a:pt x="2234539" y="129971"/>
                </a:lnTo>
                <a:lnTo>
                  <a:pt x="2301928" y="129971"/>
                </a:lnTo>
                <a:lnTo>
                  <a:pt x="2226767" y="5181"/>
                </a:lnTo>
                <a:close/>
              </a:path>
              <a:path w="2510154" h="313055">
                <a:moveTo>
                  <a:pt x="2509078" y="126085"/>
                </a:moveTo>
                <a:lnTo>
                  <a:pt x="2443530" y="126085"/>
                </a:lnTo>
                <a:lnTo>
                  <a:pt x="2443962" y="307441"/>
                </a:lnTo>
                <a:lnTo>
                  <a:pt x="2509596" y="307441"/>
                </a:lnTo>
                <a:lnTo>
                  <a:pt x="2509078" y="126085"/>
                </a:lnTo>
                <a:close/>
              </a:path>
              <a:path w="2510154" h="313055">
                <a:moveTo>
                  <a:pt x="2301928" y="129971"/>
                </a:moveTo>
                <a:lnTo>
                  <a:pt x="2234539" y="129971"/>
                </a:lnTo>
                <a:lnTo>
                  <a:pt x="2323058" y="275488"/>
                </a:lnTo>
                <a:lnTo>
                  <a:pt x="2354579" y="275488"/>
                </a:lnTo>
                <a:lnTo>
                  <a:pt x="2403682" y="193014"/>
                </a:lnTo>
                <a:lnTo>
                  <a:pt x="2339898" y="193014"/>
                </a:lnTo>
                <a:lnTo>
                  <a:pt x="2301928" y="129971"/>
                </a:lnTo>
                <a:close/>
              </a:path>
              <a:path w="2510154" h="313055">
                <a:moveTo>
                  <a:pt x="2508732" y="5181"/>
                </a:moveTo>
                <a:lnTo>
                  <a:pt x="2451303" y="5181"/>
                </a:lnTo>
                <a:lnTo>
                  <a:pt x="2339898" y="193014"/>
                </a:lnTo>
                <a:lnTo>
                  <a:pt x="2403682" y="193014"/>
                </a:lnTo>
                <a:lnTo>
                  <a:pt x="2443530" y="126085"/>
                </a:lnTo>
                <a:lnTo>
                  <a:pt x="2509078" y="126085"/>
                </a:lnTo>
                <a:lnTo>
                  <a:pt x="2508732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55776" y="1608741"/>
            <a:ext cx="2621902" cy="353846"/>
          </a:xfrm>
          <a:custGeom>
            <a:avLst/>
            <a:gdLst/>
            <a:ahLst/>
            <a:cxnLst/>
            <a:rect l="l" t="t" r="r" b="b"/>
            <a:pathLst>
              <a:path w="2319654" h="313055">
                <a:moveTo>
                  <a:pt x="6995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5181"/>
                </a:lnTo>
                <a:close/>
              </a:path>
              <a:path w="2319654" h="313055">
                <a:moveTo>
                  <a:pt x="194297" y="5181"/>
                </a:moveTo>
                <a:lnTo>
                  <a:pt x="136436" y="5181"/>
                </a:lnTo>
                <a:lnTo>
                  <a:pt x="136436" y="307441"/>
                </a:lnTo>
                <a:lnTo>
                  <a:pt x="205524" y="307441"/>
                </a:lnTo>
                <a:lnTo>
                  <a:pt x="205524" y="123926"/>
                </a:lnTo>
                <a:lnTo>
                  <a:pt x="291528" y="123926"/>
                </a:lnTo>
                <a:lnTo>
                  <a:pt x="194297" y="5181"/>
                </a:lnTo>
                <a:close/>
              </a:path>
              <a:path w="2319654" h="313055">
                <a:moveTo>
                  <a:pt x="291528" y="123926"/>
                </a:moveTo>
                <a:lnTo>
                  <a:pt x="205524" y="123926"/>
                </a:lnTo>
                <a:lnTo>
                  <a:pt x="356222" y="307441"/>
                </a:lnTo>
                <a:lnTo>
                  <a:pt x="413651" y="307441"/>
                </a:lnTo>
                <a:lnTo>
                  <a:pt x="413651" y="188696"/>
                </a:lnTo>
                <a:lnTo>
                  <a:pt x="344563" y="188696"/>
                </a:lnTo>
                <a:lnTo>
                  <a:pt x="291528" y="123926"/>
                </a:lnTo>
                <a:close/>
              </a:path>
              <a:path w="2319654" h="313055">
                <a:moveTo>
                  <a:pt x="413651" y="5181"/>
                </a:moveTo>
                <a:lnTo>
                  <a:pt x="344563" y="5181"/>
                </a:lnTo>
                <a:lnTo>
                  <a:pt x="344563" y="188696"/>
                </a:lnTo>
                <a:lnTo>
                  <a:pt x="413651" y="188696"/>
                </a:lnTo>
                <a:lnTo>
                  <a:pt x="413651" y="5181"/>
                </a:lnTo>
                <a:close/>
              </a:path>
              <a:path w="2319654" h="313055">
                <a:moveTo>
                  <a:pt x="612711" y="62179"/>
                </a:moveTo>
                <a:lnTo>
                  <a:pt x="542759" y="62179"/>
                </a:lnTo>
                <a:lnTo>
                  <a:pt x="542759" y="307441"/>
                </a:lnTo>
                <a:lnTo>
                  <a:pt x="612711" y="307441"/>
                </a:lnTo>
                <a:lnTo>
                  <a:pt x="612711" y="62179"/>
                </a:lnTo>
                <a:close/>
              </a:path>
              <a:path w="2319654" h="313055">
                <a:moveTo>
                  <a:pt x="709434" y="5181"/>
                </a:moveTo>
                <a:lnTo>
                  <a:pt x="446036" y="5181"/>
                </a:lnTo>
                <a:lnTo>
                  <a:pt x="446036" y="62179"/>
                </a:lnTo>
                <a:lnTo>
                  <a:pt x="709434" y="62179"/>
                </a:lnTo>
                <a:lnTo>
                  <a:pt x="709434" y="5181"/>
                </a:lnTo>
                <a:close/>
              </a:path>
              <a:path w="2319654" h="313055">
                <a:moveTo>
                  <a:pt x="970241" y="5181"/>
                </a:moveTo>
                <a:lnTo>
                  <a:pt x="741819" y="5181"/>
                </a:lnTo>
                <a:lnTo>
                  <a:pt x="741819" y="307441"/>
                </a:lnTo>
                <a:lnTo>
                  <a:pt x="975855" y="307441"/>
                </a:lnTo>
                <a:lnTo>
                  <a:pt x="975855" y="251307"/>
                </a:lnTo>
                <a:lnTo>
                  <a:pt x="811339" y="251307"/>
                </a:lnTo>
                <a:lnTo>
                  <a:pt x="811339" y="181356"/>
                </a:lnTo>
                <a:lnTo>
                  <a:pt x="951674" y="181356"/>
                </a:lnTo>
                <a:lnTo>
                  <a:pt x="951674" y="126949"/>
                </a:lnTo>
                <a:lnTo>
                  <a:pt x="811339" y="126949"/>
                </a:lnTo>
                <a:lnTo>
                  <a:pt x="811339" y="61315"/>
                </a:lnTo>
                <a:lnTo>
                  <a:pt x="970241" y="61315"/>
                </a:lnTo>
                <a:lnTo>
                  <a:pt x="970241" y="5181"/>
                </a:lnTo>
                <a:close/>
              </a:path>
              <a:path w="2319654" h="313055">
                <a:moveTo>
                  <a:pt x="1084237" y="5181"/>
                </a:moveTo>
                <a:lnTo>
                  <a:pt x="1026375" y="5181"/>
                </a:lnTo>
                <a:lnTo>
                  <a:pt x="1026375" y="307441"/>
                </a:lnTo>
                <a:lnTo>
                  <a:pt x="1095463" y="307441"/>
                </a:lnTo>
                <a:lnTo>
                  <a:pt x="1095463" y="123926"/>
                </a:lnTo>
                <a:lnTo>
                  <a:pt x="1181468" y="123926"/>
                </a:lnTo>
                <a:lnTo>
                  <a:pt x="1084237" y="5181"/>
                </a:lnTo>
                <a:close/>
              </a:path>
              <a:path w="2319654" h="313055">
                <a:moveTo>
                  <a:pt x="1181468" y="123926"/>
                </a:moveTo>
                <a:lnTo>
                  <a:pt x="1095463" y="123926"/>
                </a:lnTo>
                <a:lnTo>
                  <a:pt x="1246162" y="307441"/>
                </a:lnTo>
                <a:lnTo>
                  <a:pt x="1303591" y="307441"/>
                </a:lnTo>
                <a:lnTo>
                  <a:pt x="1303591" y="188696"/>
                </a:lnTo>
                <a:lnTo>
                  <a:pt x="1234503" y="188696"/>
                </a:lnTo>
                <a:lnTo>
                  <a:pt x="1181468" y="123926"/>
                </a:lnTo>
                <a:close/>
              </a:path>
              <a:path w="2319654" h="313055">
                <a:moveTo>
                  <a:pt x="1303591" y="5181"/>
                </a:moveTo>
                <a:lnTo>
                  <a:pt x="1234503" y="5181"/>
                </a:lnTo>
                <a:lnTo>
                  <a:pt x="1234503" y="188696"/>
                </a:lnTo>
                <a:lnTo>
                  <a:pt x="1303591" y="188696"/>
                </a:lnTo>
                <a:lnTo>
                  <a:pt x="1303591" y="5181"/>
                </a:lnTo>
                <a:close/>
              </a:path>
              <a:path w="2319654" h="313055">
                <a:moveTo>
                  <a:pt x="1370088" y="224967"/>
                </a:moveTo>
                <a:lnTo>
                  <a:pt x="1346339" y="277647"/>
                </a:lnTo>
                <a:lnTo>
                  <a:pt x="1399936" y="302907"/>
                </a:lnTo>
                <a:lnTo>
                  <a:pt x="1469402" y="312623"/>
                </a:lnTo>
                <a:lnTo>
                  <a:pt x="1525874" y="305086"/>
                </a:lnTo>
                <a:lnTo>
                  <a:pt x="1565910" y="284718"/>
                </a:lnTo>
                <a:lnTo>
                  <a:pt x="1588465" y="256489"/>
                </a:lnTo>
                <a:lnTo>
                  <a:pt x="1469834" y="256489"/>
                </a:lnTo>
                <a:lnTo>
                  <a:pt x="1442529" y="254175"/>
                </a:lnTo>
                <a:lnTo>
                  <a:pt x="1415913" y="247691"/>
                </a:lnTo>
                <a:lnTo>
                  <a:pt x="1391321" y="237726"/>
                </a:lnTo>
                <a:lnTo>
                  <a:pt x="1370088" y="224967"/>
                </a:lnTo>
                <a:close/>
              </a:path>
              <a:path w="2319654" h="313055">
                <a:moveTo>
                  <a:pt x="1479765" y="0"/>
                </a:moveTo>
                <a:lnTo>
                  <a:pt x="1423611" y="7482"/>
                </a:lnTo>
                <a:lnTo>
                  <a:pt x="1383852" y="27797"/>
                </a:lnTo>
                <a:lnTo>
                  <a:pt x="1360204" y="57746"/>
                </a:lnTo>
                <a:lnTo>
                  <a:pt x="1352384" y="94132"/>
                </a:lnTo>
                <a:lnTo>
                  <a:pt x="1362119" y="133713"/>
                </a:lnTo>
                <a:lnTo>
                  <a:pt x="1387225" y="159101"/>
                </a:lnTo>
                <a:lnTo>
                  <a:pt x="1421554" y="174609"/>
                </a:lnTo>
                <a:lnTo>
                  <a:pt x="1458957" y="184551"/>
                </a:lnTo>
                <a:lnTo>
                  <a:pt x="1493286" y="193238"/>
                </a:lnTo>
                <a:lnTo>
                  <a:pt x="1518392" y="204985"/>
                </a:lnTo>
                <a:lnTo>
                  <a:pt x="1528127" y="224104"/>
                </a:lnTo>
                <a:lnTo>
                  <a:pt x="1524848" y="236997"/>
                </a:lnTo>
                <a:lnTo>
                  <a:pt x="1514525" y="247259"/>
                </a:lnTo>
                <a:lnTo>
                  <a:pt x="1496430" y="254040"/>
                </a:lnTo>
                <a:lnTo>
                  <a:pt x="1469834" y="256489"/>
                </a:lnTo>
                <a:lnTo>
                  <a:pt x="1588465" y="256489"/>
                </a:lnTo>
                <a:lnTo>
                  <a:pt x="1589753" y="254876"/>
                </a:lnTo>
                <a:lnTo>
                  <a:pt x="1597647" y="218922"/>
                </a:lnTo>
                <a:lnTo>
                  <a:pt x="1587912" y="179800"/>
                </a:lnTo>
                <a:lnTo>
                  <a:pt x="1562806" y="154711"/>
                </a:lnTo>
                <a:lnTo>
                  <a:pt x="1528477" y="139397"/>
                </a:lnTo>
                <a:lnTo>
                  <a:pt x="1491074" y="129596"/>
                </a:lnTo>
                <a:lnTo>
                  <a:pt x="1456745" y="121050"/>
                </a:lnTo>
                <a:lnTo>
                  <a:pt x="1431639" y="109497"/>
                </a:lnTo>
                <a:lnTo>
                  <a:pt x="1421904" y="90678"/>
                </a:lnTo>
                <a:lnTo>
                  <a:pt x="1425048" y="77265"/>
                </a:lnTo>
                <a:lnTo>
                  <a:pt x="1435074" y="66281"/>
                </a:lnTo>
                <a:lnTo>
                  <a:pt x="1452872" y="58859"/>
                </a:lnTo>
                <a:lnTo>
                  <a:pt x="1479334" y="56134"/>
                </a:lnTo>
                <a:lnTo>
                  <a:pt x="1572757" y="56134"/>
                </a:lnTo>
                <a:lnTo>
                  <a:pt x="1584693" y="26771"/>
                </a:lnTo>
                <a:lnTo>
                  <a:pt x="1561801" y="15119"/>
                </a:lnTo>
                <a:lnTo>
                  <a:pt x="1535953" y="6746"/>
                </a:lnTo>
                <a:lnTo>
                  <a:pt x="1508244" y="1693"/>
                </a:lnTo>
                <a:lnTo>
                  <a:pt x="1479765" y="0"/>
                </a:lnTo>
                <a:close/>
              </a:path>
              <a:path w="2319654" h="313055">
                <a:moveTo>
                  <a:pt x="1572757" y="56134"/>
                </a:moveTo>
                <a:lnTo>
                  <a:pt x="1479334" y="56134"/>
                </a:lnTo>
                <a:lnTo>
                  <a:pt x="1499770" y="57598"/>
                </a:lnTo>
                <a:lnTo>
                  <a:pt x="1520732" y="62017"/>
                </a:lnTo>
                <a:lnTo>
                  <a:pt x="1541938" y="69432"/>
                </a:lnTo>
                <a:lnTo>
                  <a:pt x="1563103" y="79883"/>
                </a:lnTo>
                <a:lnTo>
                  <a:pt x="1572757" y="56134"/>
                </a:lnTo>
                <a:close/>
              </a:path>
              <a:path w="2319654" h="313055">
                <a:moveTo>
                  <a:pt x="1710334" y="5181"/>
                </a:moveTo>
                <a:lnTo>
                  <a:pt x="1640382" y="5181"/>
                </a:lnTo>
                <a:lnTo>
                  <a:pt x="1640382" y="307441"/>
                </a:lnTo>
                <a:lnTo>
                  <a:pt x="1710334" y="307441"/>
                </a:lnTo>
                <a:lnTo>
                  <a:pt x="1710334" y="5181"/>
                </a:lnTo>
                <a:close/>
              </a:path>
              <a:path w="2319654" h="313055">
                <a:moveTo>
                  <a:pt x="1810943" y="5181"/>
                </a:moveTo>
                <a:lnTo>
                  <a:pt x="1735378" y="5181"/>
                </a:lnTo>
                <a:lnTo>
                  <a:pt x="1865782" y="307441"/>
                </a:lnTo>
                <a:lnTo>
                  <a:pt x="1934870" y="307441"/>
                </a:lnTo>
                <a:lnTo>
                  <a:pt x="1972251" y="221081"/>
                </a:lnTo>
                <a:lnTo>
                  <a:pt x="1902917" y="221081"/>
                </a:lnTo>
                <a:lnTo>
                  <a:pt x="1810943" y="5181"/>
                </a:lnTo>
                <a:close/>
              </a:path>
              <a:path w="2319654" h="313055">
                <a:moveTo>
                  <a:pt x="2065705" y="5181"/>
                </a:moveTo>
                <a:lnTo>
                  <a:pt x="1996186" y="5181"/>
                </a:lnTo>
                <a:lnTo>
                  <a:pt x="1902917" y="221081"/>
                </a:lnTo>
                <a:lnTo>
                  <a:pt x="1972251" y="221081"/>
                </a:lnTo>
                <a:lnTo>
                  <a:pt x="2065705" y="5181"/>
                </a:lnTo>
                <a:close/>
              </a:path>
              <a:path w="2319654" h="313055">
                <a:moveTo>
                  <a:pt x="2313990" y="5181"/>
                </a:moveTo>
                <a:lnTo>
                  <a:pt x="2085568" y="5181"/>
                </a:lnTo>
                <a:lnTo>
                  <a:pt x="2085568" y="307441"/>
                </a:lnTo>
                <a:lnTo>
                  <a:pt x="2319604" y="307441"/>
                </a:lnTo>
                <a:lnTo>
                  <a:pt x="2319604" y="251307"/>
                </a:lnTo>
                <a:lnTo>
                  <a:pt x="2155088" y="251307"/>
                </a:lnTo>
                <a:lnTo>
                  <a:pt x="2155088" y="181356"/>
                </a:lnTo>
                <a:lnTo>
                  <a:pt x="2295423" y="181356"/>
                </a:lnTo>
                <a:lnTo>
                  <a:pt x="2295423" y="126949"/>
                </a:lnTo>
                <a:lnTo>
                  <a:pt x="2155088" y="126949"/>
                </a:lnTo>
                <a:lnTo>
                  <a:pt x="2155088" y="61315"/>
                </a:lnTo>
                <a:lnTo>
                  <a:pt x="2313990" y="61315"/>
                </a:lnTo>
                <a:lnTo>
                  <a:pt x="2313990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8" name="object 8"/>
          <p:cNvSpPr/>
          <p:nvPr/>
        </p:nvSpPr>
        <p:spPr>
          <a:xfrm>
            <a:off x="1148625" y="1151857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5" name="object 15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6" name="object 16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7" name="object 17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8" name="object 18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3" name="TextBox 2"/>
          <p:cNvSpPr txBox="1"/>
          <p:nvPr/>
        </p:nvSpPr>
        <p:spPr>
          <a:xfrm>
            <a:off x="807399" y="2612301"/>
            <a:ext cx="442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INTENZÍV HATÁSÚ SZEMKÖRNYÉKI SZÉRUM KÁVÉKIVONATTAL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2609" y="4525594"/>
            <a:ext cx="7839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Privilege Repairing Eye Serum intenzív hatású szérumot a tökéletes, fiatalos kinézet megtartása céljából alkották meg. A szérum kollagéntartalmának köszönhetően lassítja az öregedést, kisimítja a bőrt, tompítja a fáradtság tüneteit, és a továbbfejlesztett összetételű C-vitamin megakadályozza a szem környéki sötét karikák kialakulását. Rendszeres használatával csökken a pigmentesedés és a bőr puffadtsága, kisimulnak a szemhéjak.</a:t>
            </a:r>
            <a:endParaRPr lang="en-US" sz="1600" dirty="0"/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167963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6099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68" dirty="0">
                <a:solidFill>
                  <a:srgbClr val="000113"/>
                </a:solidFill>
                <a:latin typeface="Arial"/>
                <a:cs typeface="Arial"/>
              </a:rPr>
              <a:t>28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3763825" cy="94024"/>
          </a:xfrm>
          <a:custGeom>
            <a:avLst/>
            <a:gdLst/>
            <a:ahLst/>
            <a:cxnLst/>
            <a:rect l="l" t="t" r="r" b="b"/>
            <a:pathLst>
              <a:path w="3329940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3329940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3329940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3329940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3329940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3329940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3329940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3329940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3329940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3329940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3329940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3329940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3329940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3329940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3329940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3329940" h="83185">
                <a:moveTo>
                  <a:pt x="1159090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59080"/>
                </a:lnTo>
                <a:lnTo>
                  <a:pt x="1179782" y="59080"/>
                </a:lnTo>
                <a:lnTo>
                  <a:pt x="1177391" y="55651"/>
                </a:lnTo>
                <a:lnTo>
                  <a:pt x="1184344" y="51513"/>
                </a:lnTo>
                <a:lnTo>
                  <a:pt x="1189510" y="45854"/>
                </a:lnTo>
                <a:lnTo>
                  <a:pt x="1190195" y="44348"/>
                </a:lnTo>
                <a:lnTo>
                  <a:pt x="1142974" y="44348"/>
                </a:lnTo>
                <a:lnTo>
                  <a:pt x="1142974" y="16446"/>
                </a:lnTo>
                <a:lnTo>
                  <a:pt x="1190017" y="16446"/>
                </a:lnTo>
                <a:lnTo>
                  <a:pt x="1184479" y="9151"/>
                </a:lnTo>
                <a:lnTo>
                  <a:pt x="1173537" y="3382"/>
                </a:lnTo>
                <a:lnTo>
                  <a:pt x="1159090" y="1371"/>
                </a:lnTo>
                <a:close/>
              </a:path>
              <a:path w="3329940" h="83185">
                <a:moveTo>
                  <a:pt x="1179782" y="59080"/>
                </a:moveTo>
                <a:lnTo>
                  <a:pt x="1160005" y="59080"/>
                </a:lnTo>
                <a:lnTo>
                  <a:pt x="1175448" y="81368"/>
                </a:lnTo>
                <a:lnTo>
                  <a:pt x="1195324" y="81368"/>
                </a:lnTo>
                <a:lnTo>
                  <a:pt x="1179782" y="59080"/>
                </a:lnTo>
                <a:close/>
              </a:path>
              <a:path w="3329940" h="83185">
                <a:moveTo>
                  <a:pt x="1190017" y="16446"/>
                </a:moveTo>
                <a:lnTo>
                  <a:pt x="1169390" y="16446"/>
                </a:lnTo>
                <a:lnTo>
                  <a:pt x="1175105" y="21590"/>
                </a:lnTo>
                <a:lnTo>
                  <a:pt x="1175105" y="39090"/>
                </a:lnTo>
                <a:lnTo>
                  <a:pt x="1169390" y="44348"/>
                </a:lnTo>
                <a:lnTo>
                  <a:pt x="1190195" y="44348"/>
                </a:lnTo>
                <a:lnTo>
                  <a:pt x="1192729" y="38779"/>
                </a:lnTo>
                <a:lnTo>
                  <a:pt x="1193838" y="30391"/>
                </a:lnTo>
                <a:lnTo>
                  <a:pt x="1191414" y="18286"/>
                </a:lnTo>
                <a:lnTo>
                  <a:pt x="1190017" y="16446"/>
                </a:lnTo>
                <a:close/>
              </a:path>
              <a:path w="3329940" h="83185">
                <a:moveTo>
                  <a:pt x="1314640" y="1371"/>
                </a:moveTo>
                <a:lnTo>
                  <a:pt x="1254201" y="1371"/>
                </a:lnTo>
                <a:lnTo>
                  <a:pt x="1254201" y="81368"/>
                </a:lnTo>
                <a:lnTo>
                  <a:pt x="1316126" y="81368"/>
                </a:lnTo>
                <a:lnTo>
                  <a:pt x="1316126" y="66522"/>
                </a:lnTo>
                <a:lnTo>
                  <a:pt x="1272578" y="66522"/>
                </a:lnTo>
                <a:lnTo>
                  <a:pt x="1272578" y="47993"/>
                </a:lnTo>
                <a:lnTo>
                  <a:pt x="1309725" y="47993"/>
                </a:lnTo>
                <a:lnTo>
                  <a:pt x="1309725" y="33604"/>
                </a:lnTo>
                <a:lnTo>
                  <a:pt x="1272578" y="33604"/>
                </a:lnTo>
                <a:lnTo>
                  <a:pt x="1272578" y="16217"/>
                </a:lnTo>
                <a:lnTo>
                  <a:pt x="1314640" y="16217"/>
                </a:lnTo>
                <a:lnTo>
                  <a:pt x="1314640" y="1371"/>
                </a:lnTo>
                <a:close/>
              </a:path>
              <a:path w="3329940" h="83185">
                <a:moveTo>
                  <a:pt x="1411236" y="1371"/>
                </a:moveTo>
                <a:lnTo>
                  <a:pt x="1376603" y="1371"/>
                </a:lnTo>
                <a:lnTo>
                  <a:pt x="1376603" y="81368"/>
                </a:lnTo>
                <a:lnTo>
                  <a:pt x="1395107" y="81368"/>
                </a:lnTo>
                <a:lnTo>
                  <a:pt x="1395107" y="59309"/>
                </a:lnTo>
                <a:lnTo>
                  <a:pt x="1411236" y="59309"/>
                </a:lnTo>
                <a:lnTo>
                  <a:pt x="1425681" y="57299"/>
                </a:lnTo>
                <a:lnTo>
                  <a:pt x="1436619" y="51541"/>
                </a:lnTo>
                <a:lnTo>
                  <a:pt x="1442181" y="44234"/>
                </a:lnTo>
                <a:lnTo>
                  <a:pt x="1395107" y="44234"/>
                </a:lnTo>
                <a:lnTo>
                  <a:pt x="1395107" y="16446"/>
                </a:lnTo>
                <a:lnTo>
                  <a:pt x="1442153" y="16446"/>
                </a:lnTo>
                <a:lnTo>
                  <a:pt x="1436619" y="9151"/>
                </a:lnTo>
                <a:lnTo>
                  <a:pt x="1425681" y="3382"/>
                </a:lnTo>
                <a:lnTo>
                  <a:pt x="1411236" y="1371"/>
                </a:lnTo>
                <a:close/>
              </a:path>
              <a:path w="3329940" h="83185">
                <a:moveTo>
                  <a:pt x="1442153" y="16446"/>
                </a:moveTo>
                <a:lnTo>
                  <a:pt x="1421523" y="16446"/>
                </a:lnTo>
                <a:lnTo>
                  <a:pt x="1427238" y="21590"/>
                </a:lnTo>
                <a:lnTo>
                  <a:pt x="1427238" y="39090"/>
                </a:lnTo>
                <a:lnTo>
                  <a:pt x="1421523" y="44234"/>
                </a:lnTo>
                <a:lnTo>
                  <a:pt x="1442181" y="44234"/>
                </a:lnTo>
                <a:lnTo>
                  <a:pt x="1443549" y="42437"/>
                </a:lnTo>
                <a:lnTo>
                  <a:pt x="1445971" y="30391"/>
                </a:lnTo>
                <a:lnTo>
                  <a:pt x="1443549" y="18286"/>
                </a:lnTo>
                <a:lnTo>
                  <a:pt x="1442153" y="16446"/>
                </a:lnTo>
                <a:close/>
              </a:path>
              <a:path w="3329940" h="83185">
                <a:moveTo>
                  <a:pt x="1544281" y="1371"/>
                </a:moveTo>
                <a:lnTo>
                  <a:pt x="1525993" y="1371"/>
                </a:lnTo>
                <a:lnTo>
                  <a:pt x="1490332" y="81368"/>
                </a:lnTo>
                <a:lnTo>
                  <a:pt x="1509306" y="81368"/>
                </a:lnTo>
                <a:lnTo>
                  <a:pt x="1516392" y="64223"/>
                </a:lnTo>
                <a:lnTo>
                  <a:pt x="1572380" y="64223"/>
                </a:lnTo>
                <a:lnTo>
                  <a:pt x="1566100" y="50177"/>
                </a:lnTo>
                <a:lnTo>
                  <a:pt x="1522336" y="50177"/>
                </a:lnTo>
                <a:lnTo>
                  <a:pt x="1535023" y="19545"/>
                </a:lnTo>
                <a:lnTo>
                  <a:pt x="1552406" y="19545"/>
                </a:lnTo>
                <a:lnTo>
                  <a:pt x="1544281" y="1371"/>
                </a:lnTo>
                <a:close/>
              </a:path>
              <a:path w="3329940" h="83185">
                <a:moveTo>
                  <a:pt x="1572380" y="64223"/>
                </a:moveTo>
                <a:lnTo>
                  <a:pt x="1553540" y="64223"/>
                </a:lnTo>
                <a:lnTo>
                  <a:pt x="1560626" y="81368"/>
                </a:lnTo>
                <a:lnTo>
                  <a:pt x="1580045" y="81368"/>
                </a:lnTo>
                <a:lnTo>
                  <a:pt x="1572380" y="64223"/>
                </a:lnTo>
                <a:close/>
              </a:path>
              <a:path w="3329940" h="83185">
                <a:moveTo>
                  <a:pt x="1552406" y="19545"/>
                </a:moveTo>
                <a:lnTo>
                  <a:pt x="1535023" y="19545"/>
                </a:lnTo>
                <a:lnTo>
                  <a:pt x="1547710" y="50177"/>
                </a:lnTo>
                <a:lnTo>
                  <a:pt x="1566100" y="50177"/>
                </a:lnTo>
                <a:lnTo>
                  <a:pt x="1552406" y="19545"/>
                </a:lnTo>
                <a:close/>
              </a:path>
              <a:path w="3329940" h="83185">
                <a:moveTo>
                  <a:pt x="1652625" y="1371"/>
                </a:moveTo>
                <a:lnTo>
                  <a:pt x="1634121" y="1371"/>
                </a:lnTo>
                <a:lnTo>
                  <a:pt x="1634121" y="81368"/>
                </a:lnTo>
                <a:lnTo>
                  <a:pt x="1652625" y="81368"/>
                </a:lnTo>
                <a:lnTo>
                  <a:pt x="1652625" y="1371"/>
                </a:lnTo>
                <a:close/>
              </a:path>
              <a:path w="3329940" h="83185">
                <a:moveTo>
                  <a:pt x="1751964" y="1371"/>
                </a:moveTo>
                <a:lnTo>
                  <a:pt x="1717332" y="1371"/>
                </a:lnTo>
                <a:lnTo>
                  <a:pt x="1717332" y="81368"/>
                </a:lnTo>
                <a:lnTo>
                  <a:pt x="1735836" y="81368"/>
                </a:lnTo>
                <a:lnTo>
                  <a:pt x="1735836" y="59080"/>
                </a:lnTo>
                <a:lnTo>
                  <a:pt x="1772643" y="59080"/>
                </a:lnTo>
                <a:lnTo>
                  <a:pt x="1770252" y="55651"/>
                </a:lnTo>
                <a:lnTo>
                  <a:pt x="1777210" y="51513"/>
                </a:lnTo>
                <a:lnTo>
                  <a:pt x="1782376" y="45854"/>
                </a:lnTo>
                <a:lnTo>
                  <a:pt x="1783061" y="44348"/>
                </a:lnTo>
                <a:lnTo>
                  <a:pt x="1735836" y="44348"/>
                </a:lnTo>
                <a:lnTo>
                  <a:pt x="1735836" y="16446"/>
                </a:lnTo>
                <a:lnTo>
                  <a:pt x="1782882" y="16446"/>
                </a:lnTo>
                <a:lnTo>
                  <a:pt x="1777347" y="9151"/>
                </a:lnTo>
                <a:lnTo>
                  <a:pt x="1766409" y="3382"/>
                </a:lnTo>
                <a:lnTo>
                  <a:pt x="1751964" y="1371"/>
                </a:lnTo>
                <a:close/>
              </a:path>
              <a:path w="3329940" h="83185">
                <a:moveTo>
                  <a:pt x="1772643" y="59080"/>
                </a:moveTo>
                <a:lnTo>
                  <a:pt x="1752879" y="59080"/>
                </a:lnTo>
                <a:lnTo>
                  <a:pt x="1768309" y="81368"/>
                </a:lnTo>
                <a:lnTo>
                  <a:pt x="1788185" y="81368"/>
                </a:lnTo>
                <a:lnTo>
                  <a:pt x="1772643" y="59080"/>
                </a:lnTo>
                <a:close/>
              </a:path>
              <a:path w="3329940" h="83185">
                <a:moveTo>
                  <a:pt x="1782882" y="16446"/>
                </a:moveTo>
                <a:lnTo>
                  <a:pt x="1762252" y="16446"/>
                </a:lnTo>
                <a:lnTo>
                  <a:pt x="1767967" y="21590"/>
                </a:lnTo>
                <a:lnTo>
                  <a:pt x="1767967" y="39090"/>
                </a:lnTo>
                <a:lnTo>
                  <a:pt x="1762252" y="44348"/>
                </a:lnTo>
                <a:lnTo>
                  <a:pt x="1783061" y="44348"/>
                </a:lnTo>
                <a:lnTo>
                  <a:pt x="1785592" y="38779"/>
                </a:lnTo>
                <a:lnTo>
                  <a:pt x="1786699" y="30391"/>
                </a:lnTo>
                <a:lnTo>
                  <a:pt x="1784277" y="18286"/>
                </a:lnTo>
                <a:lnTo>
                  <a:pt x="1782882" y="16446"/>
                </a:lnTo>
                <a:close/>
              </a:path>
              <a:path w="3329940" h="83185">
                <a:moveTo>
                  <a:pt x="1865566" y="1371"/>
                </a:moveTo>
                <a:lnTo>
                  <a:pt x="1847062" y="1371"/>
                </a:lnTo>
                <a:lnTo>
                  <a:pt x="1847062" y="81368"/>
                </a:lnTo>
                <a:lnTo>
                  <a:pt x="1865566" y="81368"/>
                </a:lnTo>
                <a:lnTo>
                  <a:pt x="1865566" y="1371"/>
                </a:lnTo>
                <a:close/>
              </a:path>
              <a:path w="3329940" h="83185">
                <a:moveTo>
                  <a:pt x="1945576" y="1371"/>
                </a:moveTo>
                <a:lnTo>
                  <a:pt x="1930273" y="1371"/>
                </a:lnTo>
                <a:lnTo>
                  <a:pt x="1930273" y="81368"/>
                </a:lnTo>
                <a:lnTo>
                  <a:pt x="1948548" y="81368"/>
                </a:lnTo>
                <a:lnTo>
                  <a:pt x="1948548" y="32804"/>
                </a:lnTo>
                <a:lnTo>
                  <a:pt x="1971329" y="32804"/>
                </a:lnTo>
                <a:lnTo>
                  <a:pt x="1945576" y="1371"/>
                </a:lnTo>
                <a:close/>
              </a:path>
              <a:path w="3329940" h="83185">
                <a:moveTo>
                  <a:pt x="1971329" y="32804"/>
                </a:moveTo>
                <a:lnTo>
                  <a:pt x="1948548" y="32804"/>
                </a:lnTo>
                <a:lnTo>
                  <a:pt x="1988451" y="81368"/>
                </a:lnTo>
                <a:lnTo>
                  <a:pt x="2003640" y="81368"/>
                </a:lnTo>
                <a:lnTo>
                  <a:pt x="2003640" y="49936"/>
                </a:lnTo>
                <a:lnTo>
                  <a:pt x="1985365" y="49936"/>
                </a:lnTo>
                <a:lnTo>
                  <a:pt x="1971329" y="32804"/>
                </a:lnTo>
                <a:close/>
              </a:path>
              <a:path w="3329940" h="83185">
                <a:moveTo>
                  <a:pt x="2003640" y="1371"/>
                </a:moveTo>
                <a:lnTo>
                  <a:pt x="1985365" y="1371"/>
                </a:lnTo>
                <a:lnTo>
                  <a:pt x="1985365" y="49936"/>
                </a:lnTo>
                <a:lnTo>
                  <a:pt x="2003640" y="49936"/>
                </a:lnTo>
                <a:lnTo>
                  <a:pt x="2003640" y="1371"/>
                </a:lnTo>
                <a:close/>
              </a:path>
              <a:path w="3329940" h="83185">
                <a:moveTo>
                  <a:pt x="2107323" y="0"/>
                </a:moveTo>
                <a:lnTo>
                  <a:pt x="2089689" y="3071"/>
                </a:lnTo>
                <a:lnTo>
                  <a:pt x="2075757" y="11637"/>
                </a:lnTo>
                <a:lnTo>
                  <a:pt x="2066607" y="24726"/>
                </a:lnTo>
                <a:lnTo>
                  <a:pt x="2063318" y="41363"/>
                </a:lnTo>
                <a:lnTo>
                  <a:pt x="2066602" y="58008"/>
                </a:lnTo>
                <a:lnTo>
                  <a:pt x="2075714" y="71100"/>
                </a:lnTo>
                <a:lnTo>
                  <a:pt x="2089544" y="79668"/>
                </a:lnTo>
                <a:lnTo>
                  <a:pt x="2106980" y="82740"/>
                </a:lnTo>
                <a:lnTo>
                  <a:pt x="2115617" y="82083"/>
                </a:lnTo>
                <a:lnTo>
                  <a:pt x="2124133" y="80141"/>
                </a:lnTo>
                <a:lnTo>
                  <a:pt x="2132157" y="76959"/>
                </a:lnTo>
                <a:lnTo>
                  <a:pt x="2139315" y="72580"/>
                </a:lnTo>
                <a:lnTo>
                  <a:pt x="2139315" y="66979"/>
                </a:lnTo>
                <a:lnTo>
                  <a:pt x="2108009" y="66979"/>
                </a:lnTo>
                <a:lnTo>
                  <a:pt x="2097486" y="65084"/>
                </a:lnTo>
                <a:lnTo>
                  <a:pt x="2089281" y="59791"/>
                </a:lnTo>
                <a:lnTo>
                  <a:pt x="2083951" y="51688"/>
                </a:lnTo>
                <a:lnTo>
                  <a:pt x="2082050" y="41363"/>
                </a:lnTo>
                <a:lnTo>
                  <a:pt x="2083954" y="30950"/>
                </a:lnTo>
                <a:lnTo>
                  <a:pt x="2089310" y="22861"/>
                </a:lnTo>
                <a:lnTo>
                  <a:pt x="2097582" y="17623"/>
                </a:lnTo>
                <a:lnTo>
                  <a:pt x="2108238" y="15760"/>
                </a:lnTo>
                <a:lnTo>
                  <a:pt x="2138709" y="15760"/>
                </a:lnTo>
                <a:lnTo>
                  <a:pt x="2140800" y="13830"/>
                </a:lnTo>
                <a:lnTo>
                  <a:pt x="2134268" y="7859"/>
                </a:lnTo>
                <a:lnTo>
                  <a:pt x="2126419" y="3529"/>
                </a:lnTo>
                <a:lnTo>
                  <a:pt x="2117392" y="891"/>
                </a:lnTo>
                <a:lnTo>
                  <a:pt x="2107323" y="0"/>
                </a:lnTo>
                <a:close/>
              </a:path>
              <a:path w="3329940" h="83185">
                <a:moveTo>
                  <a:pt x="2139315" y="40106"/>
                </a:moveTo>
                <a:lnTo>
                  <a:pt x="2122411" y="40106"/>
                </a:lnTo>
                <a:lnTo>
                  <a:pt x="2122411" y="63550"/>
                </a:lnTo>
                <a:lnTo>
                  <a:pt x="2117725" y="66065"/>
                </a:lnTo>
                <a:lnTo>
                  <a:pt x="2113038" y="66979"/>
                </a:lnTo>
                <a:lnTo>
                  <a:pt x="2139315" y="66979"/>
                </a:lnTo>
                <a:lnTo>
                  <a:pt x="2139315" y="40106"/>
                </a:lnTo>
                <a:close/>
              </a:path>
              <a:path w="3329940" h="83185">
                <a:moveTo>
                  <a:pt x="2138709" y="15760"/>
                </a:moveTo>
                <a:lnTo>
                  <a:pt x="2116353" y="15760"/>
                </a:lnTo>
                <a:lnTo>
                  <a:pt x="2123097" y="18618"/>
                </a:lnTo>
                <a:lnTo>
                  <a:pt x="2128926" y="24790"/>
                </a:lnTo>
                <a:lnTo>
                  <a:pt x="2138709" y="15760"/>
                </a:lnTo>
                <a:close/>
              </a:path>
              <a:path w="3329940" h="83185">
                <a:moveTo>
                  <a:pt x="2340711" y="1371"/>
                </a:moveTo>
                <a:lnTo>
                  <a:pt x="2280259" y="1371"/>
                </a:lnTo>
                <a:lnTo>
                  <a:pt x="2280259" y="81368"/>
                </a:lnTo>
                <a:lnTo>
                  <a:pt x="2342197" y="81368"/>
                </a:lnTo>
                <a:lnTo>
                  <a:pt x="2342197" y="66522"/>
                </a:lnTo>
                <a:lnTo>
                  <a:pt x="2298649" y="66522"/>
                </a:lnTo>
                <a:lnTo>
                  <a:pt x="2298649" y="47993"/>
                </a:lnTo>
                <a:lnTo>
                  <a:pt x="2335796" y="47993"/>
                </a:lnTo>
                <a:lnTo>
                  <a:pt x="2335796" y="33604"/>
                </a:lnTo>
                <a:lnTo>
                  <a:pt x="2298649" y="33604"/>
                </a:lnTo>
                <a:lnTo>
                  <a:pt x="2298649" y="16217"/>
                </a:lnTo>
                <a:lnTo>
                  <a:pt x="2340711" y="16217"/>
                </a:lnTo>
                <a:lnTo>
                  <a:pt x="2340711" y="1371"/>
                </a:lnTo>
                <a:close/>
              </a:path>
              <a:path w="3329940" h="83185">
                <a:moveTo>
                  <a:pt x="2410447" y="1371"/>
                </a:moveTo>
                <a:lnTo>
                  <a:pt x="2390787" y="1371"/>
                </a:lnTo>
                <a:lnTo>
                  <a:pt x="2421763" y="52793"/>
                </a:lnTo>
                <a:lnTo>
                  <a:pt x="2421763" y="81368"/>
                </a:lnTo>
                <a:lnTo>
                  <a:pt x="2440266" y="81368"/>
                </a:lnTo>
                <a:lnTo>
                  <a:pt x="2440266" y="53022"/>
                </a:lnTo>
                <a:lnTo>
                  <a:pt x="2449959" y="36918"/>
                </a:lnTo>
                <a:lnTo>
                  <a:pt x="2431808" y="36918"/>
                </a:lnTo>
                <a:lnTo>
                  <a:pt x="2410447" y="1371"/>
                </a:lnTo>
                <a:close/>
              </a:path>
              <a:path w="3329940" h="83185">
                <a:moveTo>
                  <a:pt x="2471356" y="1371"/>
                </a:moveTo>
                <a:lnTo>
                  <a:pt x="2453182" y="1371"/>
                </a:lnTo>
                <a:lnTo>
                  <a:pt x="2431808" y="36918"/>
                </a:lnTo>
                <a:lnTo>
                  <a:pt x="2449959" y="36918"/>
                </a:lnTo>
                <a:lnTo>
                  <a:pt x="2471356" y="1371"/>
                </a:lnTo>
                <a:close/>
              </a:path>
              <a:path w="3329940" h="83185">
                <a:moveTo>
                  <a:pt x="2584513" y="1371"/>
                </a:moveTo>
                <a:lnTo>
                  <a:pt x="2524061" y="1371"/>
                </a:lnTo>
                <a:lnTo>
                  <a:pt x="2524061" y="81368"/>
                </a:lnTo>
                <a:lnTo>
                  <a:pt x="2585999" y="81368"/>
                </a:lnTo>
                <a:lnTo>
                  <a:pt x="2585999" y="66522"/>
                </a:lnTo>
                <a:lnTo>
                  <a:pt x="2542451" y="66522"/>
                </a:lnTo>
                <a:lnTo>
                  <a:pt x="2542451" y="47993"/>
                </a:lnTo>
                <a:lnTo>
                  <a:pt x="2579598" y="47993"/>
                </a:lnTo>
                <a:lnTo>
                  <a:pt x="2579598" y="33604"/>
                </a:lnTo>
                <a:lnTo>
                  <a:pt x="2542451" y="33604"/>
                </a:lnTo>
                <a:lnTo>
                  <a:pt x="2542451" y="16217"/>
                </a:lnTo>
                <a:lnTo>
                  <a:pt x="2584513" y="16217"/>
                </a:lnTo>
                <a:lnTo>
                  <a:pt x="2584513" y="1371"/>
                </a:lnTo>
                <a:close/>
              </a:path>
              <a:path w="3329940" h="83185">
                <a:moveTo>
                  <a:pt x="2762935" y="0"/>
                </a:moveTo>
                <a:lnTo>
                  <a:pt x="2745639" y="3071"/>
                </a:lnTo>
                <a:lnTo>
                  <a:pt x="2731881" y="11637"/>
                </a:lnTo>
                <a:lnTo>
                  <a:pt x="2722795" y="24726"/>
                </a:lnTo>
                <a:lnTo>
                  <a:pt x="2719514" y="41363"/>
                </a:lnTo>
                <a:lnTo>
                  <a:pt x="2722793" y="58008"/>
                </a:lnTo>
                <a:lnTo>
                  <a:pt x="2731866" y="71100"/>
                </a:lnTo>
                <a:lnTo>
                  <a:pt x="2745590" y="79668"/>
                </a:lnTo>
                <a:lnTo>
                  <a:pt x="2762821" y="82740"/>
                </a:lnTo>
                <a:lnTo>
                  <a:pt x="2772804" y="81810"/>
                </a:lnTo>
                <a:lnTo>
                  <a:pt x="2781738" y="79070"/>
                </a:lnTo>
                <a:lnTo>
                  <a:pt x="2789471" y="74596"/>
                </a:lnTo>
                <a:lnTo>
                  <a:pt x="2795854" y="68465"/>
                </a:lnTo>
                <a:lnTo>
                  <a:pt x="2794244" y="66979"/>
                </a:lnTo>
                <a:lnTo>
                  <a:pt x="2763850" y="66979"/>
                </a:lnTo>
                <a:lnTo>
                  <a:pt x="2753532" y="65100"/>
                </a:lnTo>
                <a:lnTo>
                  <a:pt x="2745433" y="59834"/>
                </a:lnTo>
                <a:lnTo>
                  <a:pt x="2740141" y="51736"/>
                </a:lnTo>
                <a:lnTo>
                  <a:pt x="2738247" y="41363"/>
                </a:lnTo>
                <a:lnTo>
                  <a:pt x="2740141" y="30998"/>
                </a:lnTo>
                <a:lnTo>
                  <a:pt x="2745433" y="22904"/>
                </a:lnTo>
                <a:lnTo>
                  <a:pt x="2753532" y="17639"/>
                </a:lnTo>
                <a:lnTo>
                  <a:pt x="2763850" y="15760"/>
                </a:lnTo>
                <a:lnTo>
                  <a:pt x="2794132" y="15760"/>
                </a:lnTo>
                <a:lnTo>
                  <a:pt x="2795854" y="14173"/>
                </a:lnTo>
                <a:lnTo>
                  <a:pt x="2789473" y="8101"/>
                </a:lnTo>
                <a:lnTo>
                  <a:pt x="2781752" y="3657"/>
                </a:lnTo>
                <a:lnTo>
                  <a:pt x="2772853" y="928"/>
                </a:lnTo>
                <a:lnTo>
                  <a:pt x="2762935" y="0"/>
                </a:lnTo>
                <a:close/>
              </a:path>
              <a:path w="3329940" h="83185">
                <a:moveTo>
                  <a:pt x="2783967" y="57492"/>
                </a:moveTo>
                <a:lnTo>
                  <a:pt x="2778594" y="63779"/>
                </a:lnTo>
                <a:lnTo>
                  <a:pt x="2771851" y="66979"/>
                </a:lnTo>
                <a:lnTo>
                  <a:pt x="2794244" y="66979"/>
                </a:lnTo>
                <a:lnTo>
                  <a:pt x="2783967" y="57492"/>
                </a:lnTo>
                <a:close/>
              </a:path>
              <a:path w="3329940" h="83185">
                <a:moveTo>
                  <a:pt x="2794132" y="15760"/>
                </a:moveTo>
                <a:lnTo>
                  <a:pt x="2771851" y="15760"/>
                </a:lnTo>
                <a:lnTo>
                  <a:pt x="2778594" y="18961"/>
                </a:lnTo>
                <a:lnTo>
                  <a:pt x="2783967" y="25133"/>
                </a:lnTo>
                <a:lnTo>
                  <a:pt x="2794132" y="15760"/>
                </a:lnTo>
                <a:close/>
              </a:path>
              <a:path w="3329940" h="83185">
                <a:moveTo>
                  <a:pt x="2888665" y="1371"/>
                </a:moveTo>
                <a:lnTo>
                  <a:pt x="2854045" y="1371"/>
                </a:lnTo>
                <a:lnTo>
                  <a:pt x="2854045" y="81368"/>
                </a:lnTo>
                <a:lnTo>
                  <a:pt x="2872549" y="81368"/>
                </a:lnTo>
                <a:lnTo>
                  <a:pt x="2872549" y="59080"/>
                </a:lnTo>
                <a:lnTo>
                  <a:pt x="2909357" y="59080"/>
                </a:lnTo>
                <a:lnTo>
                  <a:pt x="2906966" y="55651"/>
                </a:lnTo>
                <a:lnTo>
                  <a:pt x="2913918" y="51513"/>
                </a:lnTo>
                <a:lnTo>
                  <a:pt x="2919085" y="45854"/>
                </a:lnTo>
                <a:lnTo>
                  <a:pt x="2919770" y="44348"/>
                </a:lnTo>
                <a:lnTo>
                  <a:pt x="2872549" y="44348"/>
                </a:lnTo>
                <a:lnTo>
                  <a:pt x="2872549" y="16446"/>
                </a:lnTo>
                <a:lnTo>
                  <a:pt x="2919592" y="16446"/>
                </a:lnTo>
                <a:lnTo>
                  <a:pt x="2914054" y="9151"/>
                </a:lnTo>
                <a:lnTo>
                  <a:pt x="2903112" y="3382"/>
                </a:lnTo>
                <a:lnTo>
                  <a:pt x="2888665" y="1371"/>
                </a:lnTo>
                <a:close/>
              </a:path>
              <a:path w="3329940" h="83185">
                <a:moveTo>
                  <a:pt x="2909357" y="59080"/>
                </a:moveTo>
                <a:lnTo>
                  <a:pt x="2889580" y="59080"/>
                </a:lnTo>
                <a:lnTo>
                  <a:pt x="2905023" y="81368"/>
                </a:lnTo>
                <a:lnTo>
                  <a:pt x="2924898" y="81368"/>
                </a:lnTo>
                <a:lnTo>
                  <a:pt x="2909357" y="59080"/>
                </a:lnTo>
                <a:close/>
              </a:path>
              <a:path w="3329940" h="83185">
                <a:moveTo>
                  <a:pt x="2919592" y="16446"/>
                </a:moveTo>
                <a:lnTo>
                  <a:pt x="2898952" y="16446"/>
                </a:lnTo>
                <a:lnTo>
                  <a:pt x="2904680" y="21590"/>
                </a:lnTo>
                <a:lnTo>
                  <a:pt x="2904680" y="39090"/>
                </a:lnTo>
                <a:lnTo>
                  <a:pt x="2898952" y="44348"/>
                </a:lnTo>
                <a:lnTo>
                  <a:pt x="2919770" y="44348"/>
                </a:lnTo>
                <a:lnTo>
                  <a:pt x="2922304" y="38779"/>
                </a:lnTo>
                <a:lnTo>
                  <a:pt x="2923413" y="30391"/>
                </a:lnTo>
                <a:lnTo>
                  <a:pt x="2920989" y="18286"/>
                </a:lnTo>
                <a:lnTo>
                  <a:pt x="2919592" y="16446"/>
                </a:lnTo>
                <a:close/>
              </a:path>
              <a:path w="3329940" h="83185">
                <a:moveTo>
                  <a:pt x="3044215" y="1371"/>
                </a:moveTo>
                <a:lnTo>
                  <a:pt x="2983776" y="1371"/>
                </a:lnTo>
                <a:lnTo>
                  <a:pt x="2983776" y="81368"/>
                </a:lnTo>
                <a:lnTo>
                  <a:pt x="3045701" y="81368"/>
                </a:lnTo>
                <a:lnTo>
                  <a:pt x="3045701" y="66522"/>
                </a:lnTo>
                <a:lnTo>
                  <a:pt x="3002153" y="66522"/>
                </a:lnTo>
                <a:lnTo>
                  <a:pt x="3002153" y="47993"/>
                </a:lnTo>
                <a:lnTo>
                  <a:pt x="3039300" y="47993"/>
                </a:lnTo>
                <a:lnTo>
                  <a:pt x="3039300" y="33604"/>
                </a:lnTo>
                <a:lnTo>
                  <a:pt x="3002153" y="33604"/>
                </a:lnTo>
                <a:lnTo>
                  <a:pt x="3002153" y="16217"/>
                </a:lnTo>
                <a:lnTo>
                  <a:pt x="3044215" y="16217"/>
                </a:lnTo>
                <a:lnTo>
                  <a:pt x="3044215" y="1371"/>
                </a:lnTo>
                <a:close/>
              </a:path>
              <a:path w="3329940" h="83185">
                <a:moveTo>
                  <a:pt x="3149612" y="1371"/>
                </a:moveTo>
                <a:lnTo>
                  <a:pt x="3131324" y="1371"/>
                </a:lnTo>
                <a:lnTo>
                  <a:pt x="3095663" y="81368"/>
                </a:lnTo>
                <a:lnTo>
                  <a:pt x="3114636" y="81368"/>
                </a:lnTo>
                <a:lnTo>
                  <a:pt x="3121723" y="64223"/>
                </a:lnTo>
                <a:lnTo>
                  <a:pt x="3177711" y="64223"/>
                </a:lnTo>
                <a:lnTo>
                  <a:pt x="3171431" y="50177"/>
                </a:lnTo>
                <a:lnTo>
                  <a:pt x="3127667" y="50177"/>
                </a:lnTo>
                <a:lnTo>
                  <a:pt x="3140354" y="19545"/>
                </a:lnTo>
                <a:lnTo>
                  <a:pt x="3157737" y="19545"/>
                </a:lnTo>
                <a:lnTo>
                  <a:pt x="3149612" y="1371"/>
                </a:lnTo>
                <a:close/>
              </a:path>
              <a:path w="3329940" h="83185">
                <a:moveTo>
                  <a:pt x="3177711" y="64223"/>
                </a:moveTo>
                <a:lnTo>
                  <a:pt x="3158871" y="64223"/>
                </a:lnTo>
                <a:lnTo>
                  <a:pt x="3165957" y="81368"/>
                </a:lnTo>
                <a:lnTo>
                  <a:pt x="3185375" y="81368"/>
                </a:lnTo>
                <a:lnTo>
                  <a:pt x="3177711" y="64223"/>
                </a:lnTo>
                <a:close/>
              </a:path>
              <a:path w="3329940" h="83185">
                <a:moveTo>
                  <a:pt x="3157737" y="19545"/>
                </a:moveTo>
                <a:lnTo>
                  <a:pt x="3140354" y="19545"/>
                </a:lnTo>
                <a:lnTo>
                  <a:pt x="3153041" y="50177"/>
                </a:lnTo>
                <a:lnTo>
                  <a:pt x="3171431" y="50177"/>
                </a:lnTo>
                <a:lnTo>
                  <a:pt x="3157737" y="19545"/>
                </a:lnTo>
                <a:close/>
              </a:path>
              <a:path w="3329940" h="83185">
                <a:moveTo>
                  <a:pt x="3254755" y="1371"/>
                </a:moveTo>
                <a:lnTo>
                  <a:pt x="3239452" y="1371"/>
                </a:lnTo>
                <a:lnTo>
                  <a:pt x="3239452" y="81368"/>
                </a:lnTo>
                <a:lnTo>
                  <a:pt x="3256813" y="81368"/>
                </a:lnTo>
                <a:lnTo>
                  <a:pt x="3256813" y="34404"/>
                </a:lnTo>
                <a:lnTo>
                  <a:pt x="3274648" y="34404"/>
                </a:lnTo>
                <a:lnTo>
                  <a:pt x="3254755" y="1371"/>
                </a:lnTo>
                <a:close/>
              </a:path>
              <a:path w="3329940" h="83185">
                <a:moveTo>
                  <a:pt x="3329472" y="33375"/>
                </a:moveTo>
                <a:lnTo>
                  <a:pt x="3312109" y="33375"/>
                </a:lnTo>
                <a:lnTo>
                  <a:pt x="3312223" y="81368"/>
                </a:lnTo>
                <a:lnTo>
                  <a:pt x="3329609" y="81368"/>
                </a:lnTo>
                <a:lnTo>
                  <a:pt x="3329472" y="33375"/>
                </a:lnTo>
                <a:close/>
              </a:path>
              <a:path w="3329940" h="83185">
                <a:moveTo>
                  <a:pt x="3274648" y="34404"/>
                </a:moveTo>
                <a:lnTo>
                  <a:pt x="3256813" y="34404"/>
                </a:lnTo>
                <a:lnTo>
                  <a:pt x="3280232" y="72910"/>
                </a:lnTo>
                <a:lnTo>
                  <a:pt x="3288576" y="72910"/>
                </a:lnTo>
                <a:lnTo>
                  <a:pt x="3301571" y="51079"/>
                </a:lnTo>
                <a:lnTo>
                  <a:pt x="3284689" y="51079"/>
                </a:lnTo>
                <a:lnTo>
                  <a:pt x="3274648" y="34404"/>
                </a:lnTo>
                <a:close/>
              </a:path>
              <a:path w="3329940" h="83185">
                <a:moveTo>
                  <a:pt x="3329381" y="1371"/>
                </a:moveTo>
                <a:lnTo>
                  <a:pt x="3314166" y="1371"/>
                </a:lnTo>
                <a:lnTo>
                  <a:pt x="3284689" y="51079"/>
                </a:lnTo>
                <a:lnTo>
                  <a:pt x="3301571" y="51079"/>
                </a:lnTo>
                <a:lnTo>
                  <a:pt x="3312109" y="33375"/>
                </a:lnTo>
                <a:lnTo>
                  <a:pt x="3329472" y="33375"/>
                </a:lnTo>
                <a:lnTo>
                  <a:pt x="3329381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2197696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1155774" y="2096804"/>
            <a:ext cx="2872393" cy="353846"/>
          </a:xfrm>
          <a:custGeom>
            <a:avLst/>
            <a:gdLst/>
            <a:ahLst/>
            <a:cxnLst/>
            <a:rect l="l" t="t" r="r" b="b"/>
            <a:pathLst>
              <a:path w="2541270" h="313055">
                <a:moveTo>
                  <a:pt x="228422" y="5181"/>
                </a:moveTo>
                <a:lnTo>
                  <a:pt x="0" y="5181"/>
                </a:lnTo>
                <a:lnTo>
                  <a:pt x="0" y="307441"/>
                </a:lnTo>
                <a:lnTo>
                  <a:pt x="234035" y="307441"/>
                </a:lnTo>
                <a:lnTo>
                  <a:pt x="234035" y="251307"/>
                </a:lnTo>
                <a:lnTo>
                  <a:pt x="69519" y="251307"/>
                </a:lnTo>
                <a:lnTo>
                  <a:pt x="69519" y="181356"/>
                </a:lnTo>
                <a:lnTo>
                  <a:pt x="209854" y="181356"/>
                </a:lnTo>
                <a:lnTo>
                  <a:pt x="209854" y="126949"/>
                </a:lnTo>
                <a:lnTo>
                  <a:pt x="69519" y="126949"/>
                </a:lnTo>
                <a:lnTo>
                  <a:pt x="69519" y="61315"/>
                </a:lnTo>
                <a:lnTo>
                  <a:pt x="228422" y="61315"/>
                </a:lnTo>
                <a:lnTo>
                  <a:pt x="228422" y="5181"/>
                </a:lnTo>
                <a:close/>
              </a:path>
              <a:path w="2541270" h="313055">
                <a:moveTo>
                  <a:pt x="313918" y="5181"/>
                </a:moveTo>
                <a:lnTo>
                  <a:pt x="239649" y="5181"/>
                </a:lnTo>
                <a:lnTo>
                  <a:pt x="356666" y="199491"/>
                </a:lnTo>
                <a:lnTo>
                  <a:pt x="356666" y="307441"/>
                </a:lnTo>
                <a:lnTo>
                  <a:pt x="426618" y="307441"/>
                </a:lnTo>
                <a:lnTo>
                  <a:pt x="426618" y="200355"/>
                </a:lnTo>
                <a:lnTo>
                  <a:pt x="463256" y="139471"/>
                </a:lnTo>
                <a:lnTo>
                  <a:pt x="394665" y="139471"/>
                </a:lnTo>
                <a:lnTo>
                  <a:pt x="313918" y="5181"/>
                </a:lnTo>
                <a:close/>
              </a:path>
              <a:path w="2541270" h="313055">
                <a:moveTo>
                  <a:pt x="544068" y="5181"/>
                </a:moveTo>
                <a:lnTo>
                  <a:pt x="475411" y="5181"/>
                </a:lnTo>
                <a:lnTo>
                  <a:pt x="394665" y="139471"/>
                </a:lnTo>
                <a:lnTo>
                  <a:pt x="463256" y="139471"/>
                </a:lnTo>
                <a:lnTo>
                  <a:pt x="544068" y="5181"/>
                </a:lnTo>
                <a:close/>
              </a:path>
              <a:path w="2541270" h="313055">
                <a:moveTo>
                  <a:pt x="793648" y="5181"/>
                </a:moveTo>
                <a:lnTo>
                  <a:pt x="565226" y="5181"/>
                </a:lnTo>
                <a:lnTo>
                  <a:pt x="565226" y="307441"/>
                </a:lnTo>
                <a:lnTo>
                  <a:pt x="799261" y="307441"/>
                </a:lnTo>
                <a:lnTo>
                  <a:pt x="799261" y="251307"/>
                </a:lnTo>
                <a:lnTo>
                  <a:pt x="634746" y="251307"/>
                </a:lnTo>
                <a:lnTo>
                  <a:pt x="634746" y="181356"/>
                </a:lnTo>
                <a:lnTo>
                  <a:pt x="775081" y="181356"/>
                </a:lnTo>
                <a:lnTo>
                  <a:pt x="775081" y="126949"/>
                </a:lnTo>
                <a:lnTo>
                  <a:pt x="634746" y="126949"/>
                </a:lnTo>
                <a:lnTo>
                  <a:pt x="634746" y="61315"/>
                </a:lnTo>
                <a:lnTo>
                  <a:pt x="793648" y="61315"/>
                </a:lnTo>
                <a:lnTo>
                  <a:pt x="793648" y="5181"/>
                </a:lnTo>
                <a:close/>
              </a:path>
              <a:path w="2541270" h="313055">
                <a:moveTo>
                  <a:pt x="1111885" y="0"/>
                </a:moveTo>
                <a:lnTo>
                  <a:pt x="1067045" y="5251"/>
                </a:lnTo>
                <a:lnTo>
                  <a:pt x="1027508" y="20278"/>
                </a:lnTo>
                <a:lnTo>
                  <a:pt x="994543" y="43989"/>
                </a:lnTo>
                <a:lnTo>
                  <a:pt x="969422" y="75293"/>
                </a:lnTo>
                <a:lnTo>
                  <a:pt x="953418" y="113097"/>
                </a:lnTo>
                <a:lnTo>
                  <a:pt x="947801" y="156311"/>
                </a:lnTo>
                <a:lnTo>
                  <a:pt x="953416" y="199525"/>
                </a:lnTo>
                <a:lnTo>
                  <a:pt x="969406" y="237330"/>
                </a:lnTo>
                <a:lnTo>
                  <a:pt x="994489" y="268633"/>
                </a:lnTo>
                <a:lnTo>
                  <a:pt x="1027380" y="292344"/>
                </a:lnTo>
                <a:lnTo>
                  <a:pt x="1066795" y="307371"/>
                </a:lnTo>
                <a:lnTo>
                  <a:pt x="1111453" y="312623"/>
                </a:lnTo>
                <a:lnTo>
                  <a:pt x="1149168" y="309108"/>
                </a:lnTo>
                <a:lnTo>
                  <a:pt x="1182916" y="298751"/>
                </a:lnTo>
                <a:lnTo>
                  <a:pt x="1212130" y="281837"/>
                </a:lnTo>
                <a:lnTo>
                  <a:pt x="1236243" y="258648"/>
                </a:lnTo>
                <a:lnTo>
                  <a:pt x="1230162" y="253034"/>
                </a:lnTo>
                <a:lnTo>
                  <a:pt x="1115339" y="253034"/>
                </a:lnTo>
                <a:lnTo>
                  <a:pt x="1076362" y="245937"/>
                </a:lnTo>
                <a:lnTo>
                  <a:pt x="1045765" y="226047"/>
                </a:lnTo>
                <a:lnTo>
                  <a:pt x="1025774" y="195470"/>
                </a:lnTo>
                <a:lnTo>
                  <a:pt x="1018616" y="156311"/>
                </a:lnTo>
                <a:lnTo>
                  <a:pt x="1025774" y="117152"/>
                </a:lnTo>
                <a:lnTo>
                  <a:pt x="1045765" y="86575"/>
                </a:lnTo>
                <a:lnTo>
                  <a:pt x="1076362" y="66686"/>
                </a:lnTo>
                <a:lnTo>
                  <a:pt x="1115339" y="59588"/>
                </a:lnTo>
                <a:lnTo>
                  <a:pt x="1229694" y="59588"/>
                </a:lnTo>
                <a:lnTo>
                  <a:pt x="1236243" y="53543"/>
                </a:lnTo>
                <a:lnTo>
                  <a:pt x="1212136" y="30603"/>
                </a:lnTo>
                <a:lnTo>
                  <a:pt x="1182970" y="13817"/>
                </a:lnTo>
                <a:lnTo>
                  <a:pt x="1149350" y="3508"/>
                </a:lnTo>
                <a:lnTo>
                  <a:pt x="1111885" y="0"/>
                </a:lnTo>
                <a:close/>
              </a:path>
              <a:path w="2541270" h="313055">
                <a:moveTo>
                  <a:pt x="1191336" y="217195"/>
                </a:moveTo>
                <a:lnTo>
                  <a:pt x="1175150" y="232814"/>
                </a:lnTo>
                <a:lnTo>
                  <a:pt x="1157062" y="244020"/>
                </a:lnTo>
                <a:lnTo>
                  <a:pt x="1137111" y="250774"/>
                </a:lnTo>
                <a:lnTo>
                  <a:pt x="1115339" y="253034"/>
                </a:lnTo>
                <a:lnTo>
                  <a:pt x="1230162" y="253034"/>
                </a:lnTo>
                <a:lnTo>
                  <a:pt x="1191336" y="217195"/>
                </a:lnTo>
                <a:close/>
              </a:path>
              <a:path w="2541270" h="313055">
                <a:moveTo>
                  <a:pt x="1229694" y="59588"/>
                </a:moveTo>
                <a:lnTo>
                  <a:pt x="1115339" y="59588"/>
                </a:lnTo>
                <a:lnTo>
                  <a:pt x="1137111" y="61841"/>
                </a:lnTo>
                <a:lnTo>
                  <a:pt x="1157062" y="68548"/>
                </a:lnTo>
                <a:lnTo>
                  <a:pt x="1175150" y="79626"/>
                </a:lnTo>
                <a:lnTo>
                  <a:pt x="1191336" y="94996"/>
                </a:lnTo>
                <a:lnTo>
                  <a:pt x="1229694" y="59588"/>
                </a:lnTo>
                <a:close/>
              </a:path>
              <a:path w="2541270" h="313055">
                <a:moveTo>
                  <a:pt x="1408950" y="5181"/>
                </a:moveTo>
                <a:lnTo>
                  <a:pt x="1278115" y="5181"/>
                </a:lnTo>
                <a:lnTo>
                  <a:pt x="1278115" y="307441"/>
                </a:lnTo>
                <a:lnTo>
                  <a:pt x="1348066" y="307441"/>
                </a:lnTo>
                <a:lnTo>
                  <a:pt x="1348066" y="223240"/>
                </a:lnTo>
                <a:lnTo>
                  <a:pt x="1487077" y="223240"/>
                </a:lnTo>
                <a:lnTo>
                  <a:pt x="1478038" y="210286"/>
                </a:lnTo>
                <a:lnTo>
                  <a:pt x="1504331" y="194647"/>
                </a:lnTo>
                <a:lnTo>
                  <a:pt x="1523863" y="173259"/>
                </a:lnTo>
                <a:lnTo>
                  <a:pt x="1526467" y="167538"/>
                </a:lnTo>
                <a:lnTo>
                  <a:pt x="1348066" y="167538"/>
                </a:lnTo>
                <a:lnTo>
                  <a:pt x="1348066" y="62179"/>
                </a:lnTo>
                <a:lnTo>
                  <a:pt x="1525794" y="62179"/>
                </a:lnTo>
                <a:lnTo>
                  <a:pt x="1504864" y="34597"/>
                </a:lnTo>
                <a:lnTo>
                  <a:pt x="1463526" y="12785"/>
                </a:lnTo>
                <a:lnTo>
                  <a:pt x="1408950" y="5181"/>
                </a:lnTo>
                <a:close/>
              </a:path>
              <a:path w="2541270" h="313055">
                <a:moveTo>
                  <a:pt x="1487077" y="223240"/>
                </a:moveTo>
                <a:lnTo>
                  <a:pt x="1412405" y="223240"/>
                </a:lnTo>
                <a:lnTo>
                  <a:pt x="1470698" y="307441"/>
                </a:lnTo>
                <a:lnTo>
                  <a:pt x="1545831" y="307441"/>
                </a:lnTo>
                <a:lnTo>
                  <a:pt x="1487077" y="223240"/>
                </a:lnTo>
                <a:close/>
              </a:path>
              <a:path w="2541270" h="313055">
                <a:moveTo>
                  <a:pt x="1525794" y="62179"/>
                </a:moveTo>
                <a:lnTo>
                  <a:pt x="1405064" y="62179"/>
                </a:lnTo>
                <a:lnTo>
                  <a:pt x="1433151" y="65734"/>
                </a:lnTo>
                <a:lnTo>
                  <a:pt x="1453264" y="76050"/>
                </a:lnTo>
                <a:lnTo>
                  <a:pt x="1465361" y="92600"/>
                </a:lnTo>
                <a:lnTo>
                  <a:pt x="1469402" y="114858"/>
                </a:lnTo>
                <a:lnTo>
                  <a:pt x="1465361" y="136934"/>
                </a:lnTo>
                <a:lnTo>
                  <a:pt x="1453264" y="153504"/>
                </a:lnTo>
                <a:lnTo>
                  <a:pt x="1433151" y="163922"/>
                </a:lnTo>
                <a:lnTo>
                  <a:pt x="1405064" y="167538"/>
                </a:lnTo>
                <a:lnTo>
                  <a:pt x="1526467" y="167538"/>
                </a:lnTo>
                <a:lnTo>
                  <a:pt x="1536028" y="146528"/>
                </a:lnTo>
                <a:lnTo>
                  <a:pt x="1540217" y="114858"/>
                </a:lnTo>
                <a:lnTo>
                  <a:pt x="1531062" y="69121"/>
                </a:lnTo>
                <a:lnTo>
                  <a:pt x="1525794" y="62179"/>
                </a:lnTo>
                <a:close/>
              </a:path>
              <a:path w="2541270" h="313055">
                <a:moveTo>
                  <a:pt x="1818728" y="5181"/>
                </a:moveTo>
                <a:lnTo>
                  <a:pt x="1590306" y="5181"/>
                </a:lnTo>
                <a:lnTo>
                  <a:pt x="1590306" y="307441"/>
                </a:lnTo>
                <a:lnTo>
                  <a:pt x="1824342" y="307441"/>
                </a:lnTo>
                <a:lnTo>
                  <a:pt x="1824342" y="251307"/>
                </a:lnTo>
                <a:lnTo>
                  <a:pt x="1659826" y="251307"/>
                </a:lnTo>
                <a:lnTo>
                  <a:pt x="1659826" y="181356"/>
                </a:lnTo>
                <a:lnTo>
                  <a:pt x="1800161" y="181356"/>
                </a:lnTo>
                <a:lnTo>
                  <a:pt x="1800161" y="126949"/>
                </a:lnTo>
                <a:lnTo>
                  <a:pt x="1659826" y="126949"/>
                </a:lnTo>
                <a:lnTo>
                  <a:pt x="1659826" y="61315"/>
                </a:lnTo>
                <a:lnTo>
                  <a:pt x="1818728" y="61315"/>
                </a:lnTo>
                <a:lnTo>
                  <a:pt x="1818728" y="5181"/>
                </a:lnTo>
                <a:close/>
              </a:path>
              <a:path w="2541270" h="313055">
                <a:moveTo>
                  <a:pt x="2038934" y="5181"/>
                </a:moveTo>
                <a:lnTo>
                  <a:pt x="1969846" y="5181"/>
                </a:lnTo>
                <a:lnTo>
                  <a:pt x="1835124" y="307441"/>
                </a:lnTo>
                <a:lnTo>
                  <a:pt x="1906803" y="307441"/>
                </a:lnTo>
                <a:lnTo>
                  <a:pt x="1933575" y="242671"/>
                </a:lnTo>
                <a:lnTo>
                  <a:pt x="2145126" y="242671"/>
                </a:lnTo>
                <a:lnTo>
                  <a:pt x="2121377" y="189560"/>
                </a:lnTo>
                <a:lnTo>
                  <a:pt x="1956028" y="189560"/>
                </a:lnTo>
                <a:lnTo>
                  <a:pt x="2003958" y="73837"/>
                </a:lnTo>
                <a:lnTo>
                  <a:pt x="2069633" y="73837"/>
                </a:lnTo>
                <a:lnTo>
                  <a:pt x="2038934" y="5181"/>
                </a:lnTo>
                <a:close/>
              </a:path>
              <a:path w="2541270" h="313055">
                <a:moveTo>
                  <a:pt x="2145126" y="242671"/>
                </a:moveTo>
                <a:lnTo>
                  <a:pt x="2073910" y="242671"/>
                </a:lnTo>
                <a:lnTo>
                  <a:pt x="2100681" y="307441"/>
                </a:lnTo>
                <a:lnTo>
                  <a:pt x="2174087" y="307441"/>
                </a:lnTo>
                <a:lnTo>
                  <a:pt x="2145126" y="242671"/>
                </a:lnTo>
                <a:close/>
              </a:path>
              <a:path w="2541270" h="313055">
                <a:moveTo>
                  <a:pt x="2069633" y="73837"/>
                </a:moveTo>
                <a:lnTo>
                  <a:pt x="2003958" y="73837"/>
                </a:lnTo>
                <a:lnTo>
                  <a:pt x="2051888" y="189560"/>
                </a:lnTo>
                <a:lnTo>
                  <a:pt x="2121377" y="189560"/>
                </a:lnTo>
                <a:lnTo>
                  <a:pt x="2069633" y="73837"/>
                </a:lnTo>
                <a:close/>
              </a:path>
              <a:path w="2541270" h="313055">
                <a:moveTo>
                  <a:pt x="2258288" y="5181"/>
                </a:moveTo>
                <a:lnTo>
                  <a:pt x="2200427" y="5181"/>
                </a:lnTo>
                <a:lnTo>
                  <a:pt x="2200427" y="307441"/>
                </a:lnTo>
                <a:lnTo>
                  <a:pt x="2266061" y="307441"/>
                </a:lnTo>
                <a:lnTo>
                  <a:pt x="2266061" y="129971"/>
                </a:lnTo>
                <a:lnTo>
                  <a:pt x="2333449" y="129971"/>
                </a:lnTo>
                <a:lnTo>
                  <a:pt x="2258288" y="5181"/>
                </a:lnTo>
                <a:close/>
              </a:path>
              <a:path w="2541270" h="313055">
                <a:moveTo>
                  <a:pt x="2540599" y="126085"/>
                </a:moveTo>
                <a:lnTo>
                  <a:pt x="2475052" y="126085"/>
                </a:lnTo>
                <a:lnTo>
                  <a:pt x="2475484" y="307441"/>
                </a:lnTo>
                <a:lnTo>
                  <a:pt x="2541117" y="307441"/>
                </a:lnTo>
                <a:lnTo>
                  <a:pt x="2540599" y="126085"/>
                </a:lnTo>
                <a:close/>
              </a:path>
              <a:path w="2541270" h="313055">
                <a:moveTo>
                  <a:pt x="2333449" y="129971"/>
                </a:moveTo>
                <a:lnTo>
                  <a:pt x="2266061" y="129971"/>
                </a:lnTo>
                <a:lnTo>
                  <a:pt x="2354579" y="275488"/>
                </a:lnTo>
                <a:lnTo>
                  <a:pt x="2386101" y="275488"/>
                </a:lnTo>
                <a:lnTo>
                  <a:pt x="2435204" y="193014"/>
                </a:lnTo>
                <a:lnTo>
                  <a:pt x="2371420" y="193014"/>
                </a:lnTo>
                <a:lnTo>
                  <a:pt x="2333449" y="129971"/>
                </a:lnTo>
                <a:close/>
              </a:path>
              <a:path w="2541270" h="313055">
                <a:moveTo>
                  <a:pt x="2540254" y="5181"/>
                </a:moveTo>
                <a:lnTo>
                  <a:pt x="2482824" y="5181"/>
                </a:lnTo>
                <a:lnTo>
                  <a:pt x="2371420" y="193014"/>
                </a:lnTo>
                <a:lnTo>
                  <a:pt x="2435204" y="193014"/>
                </a:lnTo>
                <a:lnTo>
                  <a:pt x="2475052" y="126085"/>
                </a:lnTo>
                <a:lnTo>
                  <a:pt x="2540599" y="126085"/>
                </a:lnTo>
                <a:lnTo>
                  <a:pt x="2540254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55775" y="1608741"/>
            <a:ext cx="2731716" cy="353846"/>
          </a:xfrm>
          <a:custGeom>
            <a:avLst/>
            <a:gdLst/>
            <a:ahLst/>
            <a:cxnLst/>
            <a:rect l="l" t="t" r="r" b="b"/>
            <a:pathLst>
              <a:path w="2416810" h="313055">
                <a:moveTo>
                  <a:pt x="130835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223240"/>
                </a:lnTo>
                <a:lnTo>
                  <a:pt x="208962" y="223240"/>
                </a:lnTo>
                <a:lnTo>
                  <a:pt x="199923" y="210286"/>
                </a:lnTo>
                <a:lnTo>
                  <a:pt x="226215" y="194647"/>
                </a:lnTo>
                <a:lnTo>
                  <a:pt x="245748" y="173259"/>
                </a:lnTo>
                <a:lnTo>
                  <a:pt x="248351" y="167538"/>
                </a:lnTo>
                <a:lnTo>
                  <a:pt x="69951" y="167538"/>
                </a:lnTo>
                <a:lnTo>
                  <a:pt x="69951" y="62179"/>
                </a:lnTo>
                <a:lnTo>
                  <a:pt x="247678" y="62179"/>
                </a:lnTo>
                <a:lnTo>
                  <a:pt x="226748" y="34597"/>
                </a:lnTo>
                <a:lnTo>
                  <a:pt x="185410" y="12785"/>
                </a:lnTo>
                <a:lnTo>
                  <a:pt x="130835" y="5181"/>
                </a:lnTo>
                <a:close/>
              </a:path>
              <a:path w="2416810" h="313055">
                <a:moveTo>
                  <a:pt x="208962" y="223240"/>
                </a:moveTo>
                <a:lnTo>
                  <a:pt x="134289" y="223240"/>
                </a:lnTo>
                <a:lnTo>
                  <a:pt x="192582" y="307441"/>
                </a:lnTo>
                <a:lnTo>
                  <a:pt x="267716" y="307441"/>
                </a:lnTo>
                <a:lnTo>
                  <a:pt x="208962" y="223240"/>
                </a:lnTo>
                <a:close/>
              </a:path>
              <a:path w="2416810" h="313055">
                <a:moveTo>
                  <a:pt x="247678" y="62179"/>
                </a:moveTo>
                <a:lnTo>
                  <a:pt x="126949" y="62179"/>
                </a:lnTo>
                <a:lnTo>
                  <a:pt x="155036" y="65734"/>
                </a:lnTo>
                <a:lnTo>
                  <a:pt x="175148" y="76050"/>
                </a:lnTo>
                <a:lnTo>
                  <a:pt x="187246" y="92600"/>
                </a:lnTo>
                <a:lnTo>
                  <a:pt x="191287" y="114858"/>
                </a:lnTo>
                <a:lnTo>
                  <a:pt x="187246" y="136934"/>
                </a:lnTo>
                <a:lnTo>
                  <a:pt x="175148" y="153504"/>
                </a:lnTo>
                <a:lnTo>
                  <a:pt x="155036" y="163922"/>
                </a:lnTo>
                <a:lnTo>
                  <a:pt x="126949" y="167538"/>
                </a:lnTo>
                <a:lnTo>
                  <a:pt x="248351" y="167538"/>
                </a:lnTo>
                <a:lnTo>
                  <a:pt x="257912" y="146528"/>
                </a:lnTo>
                <a:lnTo>
                  <a:pt x="262102" y="114858"/>
                </a:lnTo>
                <a:lnTo>
                  <a:pt x="252947" y="69121"/>
                </a:lnTo>
                <a:lnTo>
                  <a:pt x="247678" y="62179"/>
                </a:lnTo>
                <a:close/>
              </a:path>
              <a:path w="2416810" h="313055">
                <a:moveTo>
                  <a:pt x="540613" y="5181"/>
                </a:moveTo>
                <a:lnTo>
                  <a:pt x="312178" y="5181"/>
                </a:lnTo>
                <a:lnTo>
                  <a:pt x="312178" y="307441"/>
                </a:lnTo>
                <a:lnTo>
                  <a:pt x="546227" y="307441"/>
                </a:lnTo>
                <a:lnTo>
                  <a:pt x="546227" y="251307"/>
                </a:lnTo>
                <a:lnTo>
                  <a:pt x="381698" y="251307"/>
                </a:lnTo>
                <a:lnTo>
                  <a:pt x="381698" y="181355"/>
                </a:lnTo>
                <a:lnTo>
                  <a:pt x="522033" y="181355"/>
                </a:lnTo>
                <a:lnTo>
                  <a:pt x="522033" y="126949"/>
                </a:lnTo>
                <a:lnTo>
                  <a:pt x="381698" y="126949"/>
                </a:lnTo>
                <a:lnTo>
                  <a:pt x="381698" y="61315"/>
                </a:lnTo>
                <a:lnTo>
                  <a:pt x="540613" y="61315"/>
                </a:lnTo>
                <a:lnTo>
                  <a:pt x="540613" y="5181"/>
                </a:lnTo>
                <a:close/>
              </a:path>
              <a:path w="2416810" h="313055">
                <a:moveTo>
                  <a:pt x="727570" y="5181"/>
                </a:moveTo>
                <a:lnTo>
                  <a:pt x="596734" y="5181"/>
                </a:lnTo>
                <a:lnTo>
                  <a:pt x="596734" y="307441"/>
                </a:lnTo>
                <a:lnTo>
                  <a:pt x="666686" y="307441"/>
                </a:lnTo>
                <a:lnTo>
                  <a:pt x="666686" y="224104"/>
                </a:lnTo>
                <a:lnTo>
                  <a:pt x="727570" y="224104"/>
                </a:lnTo>
                <a:lnTo>
                  <a:pt x="782145" y="216507"/>
                </a:lnTo>
                <a:lnTo>
                  <a:pt x="823483" y="194741"/>
                </a:lnTo>
                <a:lnTo>
                  <a:pt x="844532" y="167106"/>
                </a:lnTo>
                <a:lnTo>
                  <a:pt x="666686" y="167106"/>
                </a:lnTo>
                <a:lnTo>
                  <a:pt x="666686" y="62179"/>
                </a:lnTo>
                <a:lnTo>
                  <a:pt x="844413" y="62179"/>
                </a:lnTo>
                <a:lnTo>
                  <a:pt x="823483" y="34597"/>
                </a:lnTo>
                <a:lnTo>
                  <a:pt x="782145" y="12785"/>
                </a:lnTo>
                <a:lnTo>
                  <a:pt x="727570" y="5181"/>
                </a:lnTo>
                <a:close/>
              </a:path>
              <a:path w="2416810" h="313055">
                <a:moveTo>
                  <a:pt x="1052283" y="5181"/>
                </a:moveTo>
                <a:lnTo>
                  <a:pt x="983195" y="5181"/>
                </a:lnTo>
                <a:lnTo>
                  <a:pt x="848474" y="307441"/>
                </a:lnTo>
                <a:lnTo>
                  <a:pt x="920153" y="307441"/>
                </a:lnTo>
                <a:lnTo>
                  <a:pt x="946924" y="242671"/>
                </a:lnTo>
                <a:lnTo>
                  <a:pt x="1158475" y="242671"/>
                </a:lnTo>
                <a:lnTo>
                  <a:pt x="1134727" y="189560"/>
                </a:lnTo>
                <a:lnTo>
                  <a:pt x="969378" y="189560"/>
                </a:lnTo>
                <a:lnTo>
                  <a:pt x="1017308" y="73837"/>
                </a:lnTo>
                <a:lnTo>
                  <a:pt x="1082983" y="73837"/>
                </a:lnTo>
                <a:lnTo>
                  <a:pt x="1052283" y="5181"/>
                </a:lnTo>
                <a:close/>
              </a:path>
              <a:path w="2416810" h="313055">
                <a:moveTo>
                  <a:pt x="1158475" y="242671"/>
                </a:moveTo>
                <a:lnTo>
                  <a:pt x="1087259" y="242671"/>
                </a:lnTo>
                <a:lnTo>
                  <a:pt x="1114031" y="307441"/>
                </a:lnTo>
                <a:lnTo>
                  <a:pt x="1187437" y="307441"/>
                </a:lnTo>
                <a:lnTo>
                  <a:pt x="1158475" y="242671"/>
                </a:lnTo>
                <a:close/>
              </a:path>
              <a:path w="2416810" h="313055">
                <a:moveTo>
                  <a:pt x="1082983" y="73837"/>
                </a:moveTo>
                <a:lnTo>
                  <a:pt x="1017308" y="73837"/>
                </a:lnTo>
                <a:lnTo>
                  <a:pt x="1065237" y="189560"/>
                </a:lnTo>
                <a:lnTo>
                  <a:pt x="1134727" y="189560"/>
                </a:lnTo>
                <a:lnTo>
                  <a:pt x="1082983" y="73837"/>
                </a:lnTo>
                <a:close/>
              </a:path>
              <a:path w="2416810" h="313055">
                <a:moveTo>
                  <a:pt x="844413" y="62179"/>
                </a:moveTo>
                <a:lnTo>
                  <a:pt x="723684" y="62179"/>
                </a:lnTo>
                <a:lnTo>
                  <a:pt x="751771" y="65734"/>
                </a:lnTo>
                <a:lnTo>
                  <a:pt x="771883" y="76050"/>
                </a:lnTo>
                <a:lnTo>
                  <a:pt x="783980" y="92600"/>
                </a:lnTo>
                <a:lnTo>
                  <a:pt x="788022" y="114858"/>
                </a:lnTo>
                <a:lnTo>
                  <a:pt x="783980" y="136867"/>
                </a:lnTo>
                <a:lnTo>
                  <a:pt x="771883" y="153288"/>
                </a:lnTo>
                <a:lnTo>
                  <a:pt x="751771" y="163557"/>
                </a:lnTo>
                <a:lnTo>
                  <a:pt x="723684" y="167106"/>
                </a:lnTo>
                <a:lnTo>
                  <a:pt x="844532" y="167106"/>
                </a:lnTo>
                <a:lnTo>
                  <a:pt x="849681" y="160346"/>
                </a:lnTo>
                <a:lnTo>
                  <a:pt x="858837" y="114858"/>
                </a:lnTo>
                <a:lnTo>
                  <a:pt x="849681" y="69121"/>
                </a:lnTo>
                <a:lnTo>
                  <a:pt x="844413" y="62179"/>
                </a:lnTo>
                <a:close/>
              </a:path>
              <a:path w="2416810" h="313055">
                <a:moveTo>
                  <a:pt x="1283728" y="5181"/>
                </a:moveTo>
                <a:lnTo>
                  <a:pt x="1213777" y="5181"/>
                </a:lnTo>
                <a:lnTo>
                  <a:pt x="1213777" y="307441"/>
                </a:lnTo>
                <a:lnTo>
                  <a:pt x="1283728" y="307441"/>
                </a:lnTo>
                <a:lnTo>
                  <a:pt x="1283728" y="5181"/>
                </a:lnTo>
                <a:close/>
              </a:path>
              <a:path w="2416810" h="313055">
                <a:moveTo>
                  <a:pt x="1481048" y="5181"/>
                </a:moveTo>
                <a:lnTo>
                  <a:pt x="1350213" y="5181"/>
                </a:lnTo>
                <a:lnTo>
                  <a:pt x="1350213" y="307441"/>
                </a:lnTo>
                <a:lnTo>
                  <a:pt x="1420164" y="307441"/>
                </a:lnTo>
                <a:lnTo>
                  <a:pt x="1420164" y="223240"/>
                </a:lnTo>
                <a:lnTo>
                  <a:pt x="1559175" y="223240"/>
                </a:lnTo>
                <a:lnTo>
                  <a:pt x="1550136" y="210286"/>
                </a:lnTo>
                <a:lnTo>
                  <a:pt x="1576429" y="194647"/>
                </a:lnTo>
                <a:lnTo>
                  <a:pt x="1595961" y="173259"/>
                </a:lnTo>
                <a:lnTo>
                  <a:pt x="1598565" y="167538"/>
                </a:lnTo>
                <a:lnTo>
                  <a:pt x="1420164" y="167538"/>
                </a:lnTo>
                <a:lnTo>
                  <a:pt x="1420164" y="62179"/>
                </a:lnTo>
                <a:lnTo>
                  <a:pt x="1597891" y="62179"/>
                </a:lnTo>
                <a:lnTo>
                  <a:pt x="1576962" y="34597"/>
                </a:lnTo>
                <a:lnTo>
                  <a:pt x="1535624" y="12785"/>
                </a:lnTo>
                <a:lnTo>
                  <a:pt x="1481048" y="5181"/>
                </a:lnTo>
                <a:close/>
              </a:path>
              <a:path w="2416810" h="313055">
                <a:moveTo>
                  <a:pt x="1559175" y="223240"/>
                </a:moveTo>
                <a:lnTo>
                  <a:pt x="1484503" y="223240"/>
                </a:lnTo>
                <a:lnTo>
                  <a:pt x="1542796" y="307441"/>
                </a:lnTo>
                <a:lnTo>
                  <a:pt x="1617929" y="307441"/>
                </a:lnTo>
                <a:lnTo>
                  <a:pt x="1559175" y="223240"/>
                </a:lnTo>
                <a:close/>
              </a:path>
              <a:path w="2416810" h="313055">
                <a:moveTo>
                  <a:pt x="1597891" y="62179"/>
                </a:moveTo>
                <a:lnTo>
                  <a:pt x="1477162" y="62179"/>
                </a:lnTo>
                <a:lnTo>
                  <a:pt x="1505249" y="65734"/>
                </a:lnTo>
                <a:lnTo>
                  <a:pt x="1525362" y="76050"/>
                </a:lnTo>
                <a:lnTo>
                  <a:pt x="1537459" y="92600"/>
                </a:lnTo>
                <a:lnTo>
                  <a:pt x="1541500" y="114858"/>
                </a:lnTo>
                <a:lnTo>
                  <a:pt x="1537459" y="136934"/>
                </a:lnTo>
                <a:lnTo>
                  <a:pt x="1525362" y="153504"/>
                </a:lnTo>
                <a:lnTo>
                  <a:pt x="1505249" y="163922"/>
                </a:lnTo>
                <a:lnTo>
                  <a:pt x="1477162" y="167538"/>
                </a:lnTo>
                <a:lnTo>
                  <a:pt x="1598565" y="167538"/>
                </a:lnTo>
                <a:lnTo>
                  <a:pt x="1608125" y="146528"/>
                </a:lnTo>
                <a:lnTo>
                  <a:pt x="1612315" y="114858"/>
                </a:lnTo>
                <a:lnTo>
                  <a:pt x="1603160" y="69121"/>
                </a:lnTo>
                <a:lnTo>
                  <a:pt x="1597891" y="62179"/>
                </a:lnTo>
                <a:close/>
              </a:path>
              <a:path w="2416810" h="313055">
                <a:moveTo>
                  <a:pt x="1732356" y="5181"/>
                </a:moveTo>
                <a:lnTo>
                  <a:pt x="1662404" y="5181"/>
                </a:lnTo>
                <a:lnTo>
                  <a:pt x="1662404" y="307441"/>
                </a:lnTo>
                <a:lnTo>
                  <a:pt x="1732356" y="307441"/>
                </a:lnTo>
                <a:lnTo>
                  <a:pt x="1732356" y="5181"/>
                </a:lnTo>
                <a:close/>
              </a:path>
              <a:path w="2416810" h="313055">
                <a:moveTo>
                  <a:pt x="1856701" y="5181"/>
                </a:moveTo>
                <a:lnTo>
                  <a:pt x="1798840" y="5181"/>
                </a:lnTo>
                <a:lnTo>
                  <a:pt x="1798840" y="307441"/>
                </a:lnTo>
                <a:lnTo>
                  <a:pt x="1867928" y="307441"/>
                </a:lnTo>
                <a:lnTo>
                  <a:pt x="1867928" y="123926"/>
                </a:lnTo>
                <a:lnTo>
                  <a:pt x="1953933" y="123926"/>
                </a:lnTo>
                <a:lnTo>
                  <a:pt x="1856701" y="5181"/>
                </a:lnTo>
                <a:close/>
              </a:path>
              <a:path w="2416810" h="313055">
                <a:moveTo>
                  <a:pt x="1953933" y="123926"/>
                </a:moveTo>
                <a:lnTo>
                  <a:pt x="1867928" y="123926"/>
                </a:lnTo>
                <a:lnTo>
                  <a:pt x="2018626" y="307441"/>
                </a:lnTo>
                <a:lnTo>
                  <a:pt x="2076056" y="307441"/>
                </a:lnTo>
                <a:lnTo>
                  <a:pt x="2076056" y="188696"/>
                </a:lnTo>
                <a:lnTo>
                  <a:pt x="2006968" y="188696"/>
                </a:lnTo>
                <a:lnTo>
                  <a:pt x="1953933" y="123926"/>
                </a:lnTo>
                <a:close/>
              </a:path>
              <a:path w="2416810" h="313055">
                <a:moveTo>
                  <a:pt x="2076056" y="5181"/>
                </a:moveTo>
                <a:lnTo>
                  <a:pt x="2006968" y="5181"/>
                </a:lnTo>
                <a:lnTo>
                  <a:pt x="2006968" y="188696"/>
                </a:lnTo>
                <a:lnTo>
                  <a:pt x="2076056" y="188696"/>
                </a:lnTo>
                <a:lnTo>
                  <a:pt x="2076056" y="5181"/>
                </a:lnTo>
                <a:close/>
              </a:path>
              <a:path w="2416810" h="313055">
                <a:moveTo>
                  <a:pt x="2289797" y="0"/>
                </a:moveTo>
                <a:lnTo>
                  <a:pt x="2244048" y="5251"/>
                </a:lnTo>
                <a:lnTo>
                  <a:pt x="2203901" y="20278"/>
                </a:lnTo>
                <a:lnTo>
                  <a:pt x="2170566" y="43989"/>
                </a:lnTo>
                <a:lnTo>
                  <a:pt x="2145256" y="75293"/>
                </a:lnTo>
                <a:lnTo>
                  <a:pt x="2129181" y="113097"/>
                </a:lnTo>
                <a:lnTo>
                  <a:pt x="2123554" y="156311"/>
                </a:lnTo>
                <a:lnTo>
                  <a:pt x="2129175" y="199525"/>
                </a:lnTo>
                <a:lnTo>
                  <a:pt x="2145208" y="237330"/>
                </a:lnTo>
                <a:lnTo>
                  <a:pt x="2170404" y="268633"/>
                </a:lnTo>
                <a:lnTo>
                  <a:pt x="2203517" y="292344"/>
                </a:lnTo>
                <a:lnTo>
                  <a:pt x="2243298" y="307371"/>
                </a:lnTo>
                <a:lnTo>
                  <a:pt x="2288501" y="312623"/>
                </a:lnTo>
                <a:lnTo>
                  <a:pt x="2321136" y="310140"/>
                </a:lnTo>
                <a:lnTo>
                  <a:pt x="2353325" y="302799"/>
                </a:lnTo>
                <a:lnTo>
                  <a:pt x="2383653" y="290763"/>
                </a:lnTo>
                <a:lnTo>
                  <a:pt x="2410701" y="274192"/>
                </a:lnTo>
                <a:lnTo>
                  <a:pt x="2410701" y="253034"/>
                </a:lnTo>
                <a:lnTo>
                  <a:pt x="2292388" y="253034"/>
                </a:lnTo>
                <a:lnTo>
                  <a:pt x="2252662" y="245876"/>
                </a:lnTo>
                <a:lnTo>
                  <a:pt x="2221680" y="225885"/>
                </a:lnTo>
                <a:lnTo>
                  <a:pt x="2201548" y="195288"/>
                </a:lnTo>
                <a:lnTo>
                  <a:pt x="2194369" y="156311"/>
                </a:lnTo>
                <a:lnTo>
                  <a:pt x="2201561" y="116970"/>
                </a:lnTo>
                <a:lnTo>
                  <a:pt x="2221788" y="86413"/>
                </a:lnTo>
                <a:lnTo>
                  <a:pt x="2253026" y="66625"/>
                </a:lnTo>
                <a:lnTo>
                  <a:pt x="2293251" y="59588"/>
                </a:lnTo>
                <a:lnTo>
                  <a:pt x="2408362" y="59588"/>
                </a:lnTo>
                <a:lnTo>
                  <a:pt x="2416314" y="52247"/>
                </a:lnTo>
                <a:lnTo>
                  <a:pt x="2391627" y="29692"/>
                </a:lnTo>
                <a:lnTo>
                  <a:pt x="2361961" y="13331"/>
                </a:lnTo>
                <a:lnTo>
                  <a:pt x="2327842" y="3366"/>
                </a:lnTo>
                <a:lnTo>
                  <a:pt x="2289797" y="0"/>
                </a:lnTo>
                <a:close/>
              </a:path>
              <a:path w="2416810" h="313055">
                <a:moveTo>
                  <a:pt x="2410701" y="151561"/>
                </a:moveTo>
                <a:lnTo>
                  <a:pt x="2346794" y="151561"/>
                </a:lnTo>
                <a:lnTo>
                  <a:pt x="2346794" y="240080"/>
                </a:lnTo>
                <a:lnTo>
                  <a:pt x="2333496" y="246112"/>
                </a:lnTo>
                <a:lnTo>
                  <a:pt x="2320077" y="250120"/>
                </a:lnTo>
                <a:lnTo>
                  <a:pt x="2306414" y="252346"/>
                </a:lnTo>
                <a:lnTo>
                  <a:pt x="2292388" y="253034"/>
                </a:lnTo>
                <a:lnTo>
                  <a:pt x="2410701" y="253034"/>
                </a:lnTo>
                <a:lnTo>
                  <a:pt x="2410701" y="151561"/>
                </a:lnTo>
                <a:close/>
              </a:path>
              <a:path w="2416810" h="313055">
                <a:moveTo>
                  <a:pt x="2408362" y="59588"/>
                </a:moveTo>
                <a:lnTo>
                  <a:pt x="2293251" y="59588"/>
                </a:lnTo>
                <a:lnTo>
                  <a:pt x="2315300" y="61639"/>
                </a:lnTo>
                <a:lnTo>
                  <a:pt x="2335568" y="67900"/>
                </a:lnTo>
                <a:lnTo>
                  <a:pt x="2354216" y="78533"/>
                </a:lnTo>
                <a:lnTo>
                  <a:pt x="2371407" y="93700"/>
                </a:lnTo>
                <a:lnTo>
                  <a:pt x="2408362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8" name="object 8"/>
          <p:cNvSpPr/>
          <p:nvPr/>
        </p:nvSpPr>
        <p:spPr>
          <a:xfrm>
            <a:off x="1148625" y="1151857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6" name="object 16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7" name="object 17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8" name="object 18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9" name="object 19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CB75AB-EE12-4E7C-ADEB-B112F1EC4A19}"/>
              </a:ext>
            </a:extLst>
          </p:cNvPr>
          <p:cNvSpPr txBox="1"/>
          <p:nvPr/>
        </p:nvSpPr>
        <p:spPr>
          <a:xfrm>
            <a:off x="1124977" y="2469764"/>
            <a:ext cx="330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SZEMKÖRNYÉKI REGENERÁLÓ KRÉM KÁVÉKIVONATTAL ÉS KÁVÉOLAJJAL </a:t>
            </a:r>
          </a:p>
          <a:p>
            <a:endParaRPr lang="hu-H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165007-0B40-4D66-8398-E1BC31067876}"/>
              </a:ext>
            </a:extLst>
          </p:cNvPr>
          <p:cNvSpPr txBox="1"/>
          <p:nvPr/>
        </p:nvSpPr>
        <p:spPr>
          <a:xfrm>
            <a:off x="619525" y="3805342"/>
            <a:ext cx="7845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Privilege Eye Cream regeneráló krém a korral járó és a környezeti hatások okozta szem környéki bőrtünetek ápolására kifejlesztett termék. Elsősorban a sötét karikák, bőrduzzanatok és foltok eltávolítására szolgál. Használatának eredményeként észrevehetően kisimulnak a ráncok, a bőr fényes, sugárzó megjelenést kap.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65219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6869" b="1978"/>
          <a:stretch/>
        </p:blipFill>
        <p:spPr bwMode="auto">
          <a:xfrm>
            <a:off x="15497" y="3571"/>
            <a:ext cx="911300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833"/>
          <p:cNvSpPr>
            <a:spLocks noChangeArrowheads="1"/>
          </p:cNvSpPr>
          <p:nvPr/>
        </p:nvSpPr>
        <p:spPr bwMode="auto">
          <a:xfrm>
            <a:off x="1" y="0"/>
            <a:ext cx="9144000" cy="6861570"/>
          </a:xfrm>
          <a:prstGeom prst="rect">
            <a:avLst/>
          </a:prstGeom>
          <a:solidFill>
            <a:srgbClr val="E4D2F2">
              <a:alpha val="6862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FFFFFF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520168" y="2817294"/>
            <a:ext cx="10445932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4050" dirty="0">
                <a:solidFill>
                  <a:srgbClr val="7030A0"/>
                </a:solidFill>
              </a:rPr>
              <a:t>A BŐRÁPOLÁS ALAPJAI </a:t>
            </a:r>
            <a:endParaRPr lang="ru-RU" altLang="ru-RU" sz="4050" dirty="0">
              <a:solidFill>
                <a:srgbClr val="7030A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3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500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3228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79" dirty="0">
                <a:solidFill>
                  <a:srgbClr val="000113"/>
                </a:solidFill>
                <a:latin typeface="Arial"/>
                <a:cs typeface="Arial"/>
              </a:rPr>
              <a:t>30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4206326" cy="935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578477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1134299" y="2588125"/>
            <a:ext cx="1801526" cy="353846"/>
          </a:xfrm>
          <a:custGeom>
            <a:avLst/>
            <a:gdLst/>
            <a:ahLst/>
            <a:cxnLst/>
            <a:rect l="l" t="t" r="r" b="b"/>
            <a:pathLst>
              <a:path w="1593850" h="313055">
                <a:moveTo>
                  <a:pt x="164083" y="0"/>
                </a:moveTo>
                <a:lnTo>
                  <a:pt x="119244" y="5251"/>
                </a:lnTo>
                <a:lnTo>
                  <a:pt x="79707" y="20278"/>
                </a:lnTo>
                <a:lnTo>
                  <a:pt x="46742" y="43989"/>
                </a:lnTo>
                <a:lnTo>
                  <a:pt x="21621" y="75293"/>
                </a:lnTo>
                <a:lnTo>
                  <a:pt x="5617" y="113097"/>
                </a:lnTo>
                <a:lnTo>
                  <a:pt x="0" y="156311"/>
                </a:lnTo>
                <a:lnTo>
                  <a:pt x="5615" y="199525"/>
                </a:lnTo>
                <a:lnTo>
                  <a:pt x="21605" y="237330"/>
                </a:lnTo>
                <a:lnTo>
                  <a:pt x="46688" y="268633"/>
                </a:lnTo>
                <a:lnTo>
                  <a:pt x="79579" y="292344"/>
                </a:lnTo>
                <a:lnTo>
                  <a:pt x="118994" y="307371"/>
                </a:lnTo>
                <a:lnTo>
                  <a:pt x="163652" y="312623"/>
                </a:lnTo>
                <a:lnTo>
                  <a:pt x="201367" y="309108"/>
                </a:lnTo>
                <a:lnTo>
                  <a:pt x="235115" y="298751"/>
                </a:lnTo>
                <a:lnTo>
                  <a:pt x="264329" y="281837"/>
                </a:lnTo>
                <a:lnTo>
                  <a:pt x="288442" y="258648"/>
                </a:lnTo>
                <a:lnTo>
                  <a:pt x="282361" y="253034"/>
                </a:lnTo>
                <a:lnTo>
                  <a:pt x="167538" y="253034"/>
                </a:lnTo>
                <a:lnTo>
                  <a:pt x="128561" y="245937"/>
                </a:lnTo>
                <a:lnTo>
                  <a:pt x="97964" y="226047"/>
                </a:lnTo>
                <a:lnTo>
                  <a:pt x="77973" y="195470"/>
                </a:lnTo>
                <a:lnTo>
                  <a:pt x="70815" y="156311"/>
                </a:lnTo>
                <a:lnTo>
                  <a:pt x="77973" y="117152"/>
                </a:lnTo>
                <a:lnTo>
                  <a:pt x="97964" y="86575"/>
                </a:lnTo>
                <a:lnTo>
                  <a:pt x="128561" y="66686"/>
                </a:lnTo>
                <a:lnTo>
                  <a:pt x="167538" y="59588"/>
                </a:lnTo>
                <a:lnTo>
                  <a:pt x="281893" y="59588"/>
                </a:lnTo>
                <a:lnTo>
                  <a:pt x="288442" y="53543"/>
                </a:lnTo>
                <a:lnTo>
                  <a:pt x="264335" y="30603"/>
                </a:lnTo>
                <a:lnTo>
                  <a:pt x="235169" y="13817"/>
                </a:lnTo>
                <a:lnTo>
                  <a:pt x="201549" y="3508"/>
                </a:lnTo>
                <a:lnTo>
                  <a:pt x="164083" y="0"/>
                </a:lnTo>
                <a:close/>
              </a:path>
              <a:path w="1593850" h="313055">
                <a:moveTo>
                  <a:pt x="243535" y="217195"/>
                </a:moveTo>
                <a:lnTo>
                  <a:pt x="227349" y="232814"/>
                </a:lnTo>
                <a:lnTo>
                  <a:pt x="209261" y="244020"/>
                </a:lnTo>
                <a:lnTo>
                  <a:pt x="189310" y="250774"/>
                </a:lnTo>
                <a:lnTo>
                  <a:pt x="167538" y="253034"/>
                </a:lnTo>
                <a:lnTo>
                  <a:pt x="282361" y="253034"/>
                </a:lnTo>
                <a:lnTo>
                  <a:pt x="243535" y="217195"/>
                </a:lnTo>
                <a:close/>
              </a:path>
              <a:path w="1593850" h="313055">
                <a:moveTo>
                  <a:pt x="281893" y="59588"/>
                </a:moveTo>
                <a:lnTo>
                  <a:pt x="167538" y="59588"/>
                </a:lnTo>
                <a:lnTo>
                  <a:pt x="189310" y="61841"/>
                </a:lnTo>
                <a:lnTo>
                  <a:pt x="209261" y="68548"/>
                </a:lnTo>
                <a:lnTo>
                  <a:pt x="227349" y="79626"/>
                </a:lnTo>
                <a:lnTo>
                  <a:pt x="243535" y="94995"/>
                </a:lnTo>
                <a:lnTo>
                  <a:pt x="281893" y="59588"/>
                </a:lnTo>
                <a:close/>
              </a:path>
              <a:path w="1593850" h="313055">
                <a:moveTo>
                  <a:pt x="461162" y="5181"/>
                </a:moveTo>
                <a:lnTo>
                  <a:pt x="330327" y="5181"/>
                </a:lnTo>
                <a:lnTo>
                  <a:pt x="330327" y="307441"/>
                </a:lnTo>
                <a:lnTo>
                  <a:pt x="400278" y="307441"/>
                </a:lnTo>
                <a:lnTo>
                  <a:pt x="400278" y="223240"/>
                </a:lnTo>
                <a:lnTo>
                  <a:pt x="539289" y="223240"/>
                </a:lnTo>
                <a:lnTo>
                  <a:pt x="530250" y="210286"/>
                </a:lnTo>
                <a:lnTo>
                  <a:pt x="556542" y="194647"/>
                </a:lnTo>
                <a:lnTo>
                  <a:pt x="576075" y="173259"/>
                </a:lnTo>
                <a:lnTo>
                  <a:pt x="578678" y="167538"/>
                </a:lnTo>
                <a:lnTo>
                  <a:pt x="400278" y="167538"/>
                </a:lnTo>
                <a:lnTo>
                  <a:pt x="400278" y="62179"/>
                </a:lnTo>
                <a:lnTo>
                  <a:pt x="578005" y="62179"/>
                </a:lnTo>
                <a:lnTo>
                  <a:pt x="557075" y="34597"/>
                </a:lnTo>
                <a:lnTo>
                  <a:pt x="515737" y="12785"/>
                </a:lnTo>
                <a:lnTo>
                  <a:pt x="461162" y="5181"/>
                </a:lnTo>
                <a:close/>
              </a:path>
              <a:path w="1593850" h="313055">
                <a:moveTo>
                  <a:pt x="539289" y="223240"/>
                </a:moveTo>
                <a:lnTo>
                  <a:pt x="464616" y="223240"/>
                </a:lnTo>
                <a:lnTo>
                  <a:pt x="522909" y="307441"/>
                </a:lnTo>
                <a:lnTo>
                  <a:pt x="598043" y="307441"/>
                </a:lnTo>
                <a:lnTo>
                  <a:pt x="539289" y="223240"/>
                </a:lnTo>
                <a:close/>
              </a:path>
              <a:path w="1593850" h="313055">
                <a:moveTo>
                  <a:pt x="578005" y="62179"/>
                </a:moveTo>
                <a:lnTo>
                  <a:pt x="457276" y="62179"/>
                </a:lnTo>
                <a:lnTo>
                  <a:pt x="485363" y="65734"/>
                </a:lnTo>
                <a:lnTo>
                  <a:pt x="505475" y="76050"/>
                </a:lnTo>
                <a:lnTo>
                  <a:pt x="517573" y="92600"/>
                </a:lnTo>
                <a:lnTo>
                  <a:pt x="521614" y="114858"/>
                </a:lnTo>
                <a:lnTo>
                  <a:pt x="517573" y="136934"/>
                </a:lnTo>
                <a:lnTo>
                  <a:pt x="505475" y="153504"/>
                </a:lnTo>
                <a:lnTo>
                  <a:pt x="485363" y="163922"/>
                </a:lnTo>
                <a:lnTo>
                  <a:pt x="457276" y="167538"/>
                </a:lnTo>
                <a:lnTo>
                  <a:pt x="578678" y="167538"/>
                </a:lnTo>
                <a:lnTo>
                  <a:pt x="588239" y="146528"/>
                </a:lnTo>
                <a:lnTo>
                  <a:pt x="592429" y="114858"/>
                </a:lnTo>
                <a:lnTo>
                  <a:pt x="583274" y="69121"/>
                </a:lnTo>
                <a:lnTo>
                  <a:pt x="578005" y="62179"/>
                </a:lnTo>
                <a:close/>
              </a:path>
              <a:path w="1593850" h="313055">
                <a:moveTo>
                  <a:pt x="870927" y="5181"/>
                </a:moveTo>
                <a:lnTo>
                  <a:pt x="642505" y="5181"/>
                </a:lnTo>
                <a:lnTo>
                  <a:pt x="642505" y="307441"/>
                </a:lnTo>
                <a:lnTo>
                  <a:pt x="876541" y="307441"/>
                </a:lnTo>
                <a:lnTo>
                  <a:pt x="876541" y="251307"/>
                </a:lnTo>
                <a:lnTo>
                  <a:pt x="712025" y="251307"/>
                </a:lnTo>
                <a:lnTo>
                  <a:pt x="712025" y="181355"/>
                </a:lnTo>
                <a:lnTo>
                  <a:pt x="852360" y="181355"/>
                </a:lnTo>
                <a:lnTo>
                  <a:pt x="852360" y="126949"/>
                </a:lnTo>
                <a:lnTo>
                  <a:pt x="712025" y="126949"/>
                </a:lnTo>
                <a:lnTo>
                  <a:pt x="712025" y="61315"/>
                </a:lnTo>
                <a:lnTo>
                  <a:pt x="870927" y="61315"/>
                </a:lnTo>
                <a:lnTo>
                  <a:pt x="870927" y="5181"/>
                </a:lnTo>
                <a:close/>
              </a:path>
              <a:path w="1593850" h="313055">
                <a:moveTo>
                  <a:pt x="1091145" y="5181"/>
                </a:moveTo>
                <a:lnTo>
                  <a:pt x="1022057" y="5181"/>
                </a:lnTo>
                <a:lnTo>
                  <a:pt x="887336" y="307441"/>
                </a:lnTo>
                <a:lnTo>
                  <a:pt x="959015" y="307441"/>
                </a:lnTo>
                <a:lnTo>
                  <a:pt x="985786" y="242671"/>
                </a:lnTo>
                <a:lnTo>
                  <a:pt x="1197337" y="242671"/>
                </a:lnTo>
                <a:lnTo>
                  <a:pt x="1173589" y="189560"/>
                </a:lnTo>
                <a:lnTo>
                  <a:pt x="1008240" y="189560"/>
                </a:lnTo>
                <a:lnTo>
                  <a:pt x="1056170" y="73837"/>
                </a:lnTo>
                <a:lnTo>
                  <a:pt x="1121845" y="73837"/>
                </a:lnTo>
                <a:lnTo>
                  <a:pt x="1091145" y="5181"/>
                </a:lnTo>
                <a:close/>
              </a:path>
              <a:path w="1593850" h="313055">
                <a:moveTo>
                  <a:pt x="1197337" y="242671"/>
                </a:moveTo>
                <a:lnTo>
                  <a:pt x="1126121" y="242671"/>
                </a:lnTo>
                <a:lnTo>
                  <a:pt x="1152893" y="307441"/>
                </a:lnTo>
                <a:lnTo>
                  <a:pt x="1226299" y="307441"/>
                </a:lnTo>
                <a:lnTo>
                  <a:pt x="1197337" y="242671"/>
                </a:lnTo>
                <a:close/>
              </a:path>
              <a:path w="1593850" h="313055">
                <a:moveTo>
                  <a:pt x="1121845" y="73837"/>
                </a:moveTo>
                <a:lnTo>
                  <a:pt x="1056170" y="73837"/>
                </a:lnTo>
                <a:lnTo>
                  <a:pt x="1104099" y="189560"/>
                </a:lnTo>
                <a:lnTo>
                  <a:pt x="1173589" y="189560"/>
                </a:lnTo>
                <a:lnTo>
                  <a:pt x="1121845" y="73837"/>
                </a:lnTo>
                <a:close/>
              </a:path>
              <a:path w="1593850" h="313055">
                <a:moveTo>
                  <a:pt x="1310487" y="5181"/>
                </a:moveTo>
                <a:lnTo>
                  <a:pt x="1252626" y="5181"/>
                </a:lnTo>
                <a:lnTo>
                  <a:pt x="1252626" y="307441"/>
                </a:lnTo>
                <a:lnTo>
                  <a:pt x="1318260" y="307441"/>
                </a:lnTo>
                <a:lnTo>
                  <a:pt x="1318260" y="129971"/>
                </a:lnTo>
                <a:lnTo>
                  <a:pt x="1385648" y="129971"/>
                </a:lnTo>
                <a:lnTo>
                  <a:pt x="1310487" y="5181"/>
                </a:lnTo>
                <a:close/>
              </a:path>
              <a:path w="1593850" h="313055">
                <a:moveTo>
                  <a:pt x="1592798" y="126085"/>
                </a:moveTo>
                <a:lnTo>
                  <a:pt x="1527251" y="126085"/>
                </a:lnTo>
                <a:lnTo>
                  <a:pt x="1527683" y="307441"/>
                </a:lnTo>
                <a:lnTo>
                  <a:pt x="1593316" y="307441"/>
                </a:lnTo>
                <a:lnTo>
                  <a:pt x="1592798" y="126085"/>
                </a:lnTo>
                <a:close/>
              </a:path>
              <a:path w="1593850" h="313055">
                <a:moveTo>
                  <a:pt x="1385648" y="129971"/>
                </a:moveTo>
                <a:lnTo>
                  <a:pt x="1318260" y="129971"/>
                </a:lnTo>
                <a:lnTo>
                  <a:pt x="1406779" y="275488"/>
                </a:lnTo>
                <a:lnTo>
                  <a:pt x="1438300" y="275488"/>
                </a:lnTo>
                <a:lnTo>
                  <a:pt x="1487403" y="193014"/>
                </a:lnTo>
                <a:lnTo>
                  <a:pt x="1423619" y="193014"/>
                </a:lnTo>
                <a:lnTo>
                  <a:pt x="1385648" y="129971"/>
                </a:lnTo>
                <a:close/>
              </a:path>
              <a:path w="1593850" h="313055">
                <a:moveTo>
                  <a:pt x="1592453" y="5181"/>
                </a:moveTo>
                <a:lnTo>
                  <a:pt x="1535023" y="5181"/>
                </a:lnTo>
                <a:lnTo>
                  <a:pt x="1423619" y="193014"/>
                </a:lnTo>
                <a:lnTo>
                  <a:pt x="1487403" y="193014"/>
                </a:lnTo>
                <a:lnTo>
                  <a:pt x="1527251" y="126085"/>
                </a:lnTo>
                <a:lnTo>
                  <a:pt x="1592798" y="126085"/>
                </a:lnTo>
                <a:lnTo>
                  <a:pt x="1592453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55775" y="2100062"/>
            <a:ext cx="2460411" cy="353846"/>
          </a:xfrm>
          <a:custGeom>
            <a:avLst/>
            <a:gdLst/>
            <a:ahLst/>
            <a:cxnLst/>
            <a:rect l="l" t="t" r="r" b="b"/>
            <a:pathLst>
              <a:path w="2176780" h="313055">
                <a:moveTo>
                  <a:pt x="5786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5633" y="307441"/>
                </a:lnTo>
                <a:lnTo>
                  <a:pt x="65633" y="129971"/>
                </a:lnTo>
                <a:lnTo>
                  <a:pt x="133022" y="129971"/>
                </a:lnTo>
                <a:lnTo>
                  <a:pt x="57861" y="5181"/>
                </a:lnTo>
                <a:close/>
              </a:path>
              <a:path w="2176780" h="313055">
                <a:moveTo>
                  <a:pt x="340172" y="126085"/>
                </a:moveTo>
                <a:lnTo>
                  <a:pt x="274624" y="126085"/>
                </a:lnTo>
                <a:lnTo>
                  <a:pt x="275056" y="307441"/>
                </a:lnTo>
                <a:lnTo>
                  <a:pt x="340690" y="307441"/>
                </a:lnTo>
                <a:lnTo>
                  <a:pt x="340172" y="126085"/>
                </a:lnTo>
                <a:close/>
              </a:path>
              <a:path w="2176780" h="313055">
                <a:moveTo>
                  <a:pt x="133022" y="129971"/>
                </a:moveTo>
                <a:lnTo>
                  <a:pt x="65633" y="129971"/>
                </a:lnTo>
                <a:lnTo>
                  <a:pt x="154152" y="275488"/>
                </a:lnTo>
                <a:lnTo>
                  <a:pt x="185674" y="275488"/>
                </a:lnTo>
                <a:lnTo>
                  <a:pt x="234776" y="193014"/>
                </a:lnTo>
                <a:lnTo>
                  <a:pt x="170992" y="193014"/>
                </a:lnTo>
                <a:lnTo>
                  <a:pt x="133022" y="129971"/>
                </a:lnTo>
                <a:close/>
              </a:path>
              <a:path w="2176780" h="313055">
                <a:moveTo>
                  <a:pt x="339826" y="5181"/>
                </a:moveTo>
                <a:lnTo>
                  <a:pt x="282397" y="5181"/>
                </a:lnTo>
                <a:lnTo>
                  <a:pt x="170992" y="193014"/>
                </a:lnTo>
                <a:lnTo>
                  <a:pt x="234776" y="193014"/>
                </a:lnTo>
                <a:lnTo>
                  <a:pt x="274624" y="126085"/>
                </a:lnTo>
                <a:lnTo>
                  <a:pt x="340172" y="126085"/>
                </a:lnTo>
                <a:lnTo>
                  <a:pt x="339826" y="5181"/>
                </a:lnTo>
                <a:close/>
              </a:path>
              <a:path w="2176780" h="313055">
                <a:moveTo>
                  <a:pt x="553567" y="0"/>
                </a:moveTo>
                <a:lnTo>
                  <a:pt x="508182" y="5341"/>
                </a:lnTo>
                <a:lnTo>
                  <a:pt x="468279" y="20566"/>
                </a:lnTo>
                <a:lnTo>
                  <a:pt x="435092" y="44475"/>
                </a:lnTo>
                <a:lnTo>
                  <a:pt x="409858" y="75868"/>
                </a:lnTo>
                <a:lnTo>
                  <a:pt x="393811" y="113547"/>
                </a:lnTo>
                <a:lnTo>
                  <a:pt x="388188" y="156311"/>
                </a:lnTo>
                <a:lnTo>
                  <a:pt x="393811" y="199075"/>
                </a:lnTo>
                <a:lnTo>
                  <a:pt x="409858" y="236754"/>
                </a:lnTo>
                <a:lnTo>
                  <a:pt x="435092" y="268147"/>
                </a:lnTo>
                <a:lnTo>
                  <a:pt x="468279" y="292056"/>
                </a:lnTo>
                <a:lnTo>
                  <a:pt x="508182" y="307281"/>
                </a:lnTo>
                <a:lnTo>
                  <a:pt x="553567" y="312623"/>
                </a:lnTo>
                <a:lnTo>
                  <a:pt x="598802" y="307311"/>
                </a:lnTo>
                <a:lnTo>
                  <a:pt x="638664" y="292152"/>
                </a:lnTo>
                <a:lnTo>
                  <a:pt x="671880" y="268309"/>
                </a:lnTo>
                <a:lnTo>
                  <a:pt x="684202" y="253034"/>
                </a:lnTo>
                <a:lnTo>
                  <a:pt x="553567" y="253034"/>
                </a:lnTo>
                <a:lnTo>
                  <a:pt x="516021" y="245997"/>
                </a:lnTo>
                <a:lnTo>
                  <a:pt x="486044" y="226209"/>
                </a:lnTo>
                <a:lnTo>
                  <a:pt x="466188" y="195652"/>
                </a:lnTo>
                <a:lnTo>
                  <a:pt x="459003" y="156311"/>
                </a:lnTo>
                <a:lnTo>
                  <a:pt x="466188" y="116970"/>
                </a:lnTo>
                <a:lnTo>
                  <a:pt x="486044" y="86413"/>
                </a:lnTo>
                <a:lnTo>
                  <a:pt x="516021" y="66625"/>
                </a:lnTo>
                <a:lnTo>
                  <a:pt x="553567" y="59588"/>
                </a:lnTo>
                <a:lnTo>
                  <a:pt x="684202" y="59588"/>
                </a:lnTo>
                <a:lnTo>
                  <a:pt x="671880" y="44313"/>
                </a:lnTo>
                <a:lnTo>
                  <a:pt x="638664" y="20470"/>
                </a:lnTo>
                <a:lnTo>
                  <a:pt x="598802" y="5311"/>
                </a:lnTo>
                <a:lnTo>
                  <a:pt x="553567" y="0"/>
                </a:lnTo>
                <a:close/>
              </a:path>
              <a:path w="2176780" h="313055">
                <a:moveTo>
                  <a:pt x="684202" y="59588"/>
                </a:moveTo>
                <a:lnTo>
                  <a:pt x="553567" y="59588"/>
                </a:lnTo>
                <a:lnTo>
                  <a:pt x="591113" y="66625"/>
                </a:lnTo>
                <a:lnTo>
                  <a:pt x="621090" y="86413"/>
                </a:lnTo>
                <a:lnTo>
                  <a:pt x="640946" y="116970"/>
                </a:lnTo>
                <a:lnTo>
                  <a:pt x="648131" y="156311"/>
                </a:lnTo>
                <a:lnTo>
                  <a:pt x="640946" y="195652"/>
                </a:lnTo>
                <a:lnTo>
                  <a:pt x="621090" y="226209"/>
                </a:lnTo>
                <a:lnTo>
                  <a:pt x="591113" y="245997"/>
                </a:lnTo>
                <a:lnTo>
                  <a:pt x="553567" y="253034"/>
                </a:lnTo>
                <a:lnTo>
                  <a:pt x="684202" y="253034"/>
                </a:lnTo>
                <a:lnTo>
                  <a:pt x="697181" y="236946"/>
                </a:lnTo>
                <a:lnTo>
                  <a:pt x="713293" y="199225"/>
                </a:lnTo>
                <a:lnTo>
                  <a:pt x="718947" y="156311"/>
                </a:lnTo>
                <a:lnTo>
                  <a:pt x="713293" y="113397"/>
                </a:lnTo>
                <a:lnTo>
                  <a:pt x="697181" y="75676"/>
                </a:lnTo>
                <a:lnTo>
                  <a:pt x="684202" y="59588"/>
                </a:lnTo>
                <a:close/>
              </a:path>
              <a:path w="2176780" h="313055">
                <a:moveTo>
                  <a:pt x="897267" y="5181"/>
                </a:moveTo>
                <a:lnTo>
                  <a:pt x="766432" y="5181"/>
                </a:lnTo>
                <a:lnTo>
                  <a:pt x="766432" y="307441"/>
                </a:lnTo>
                <a:lnTo>
                  <a:pt x="836383" y="307441"/>
                </a:lnTo>
                <a:lnTo>
                  <a:pt x="836383" y="223240"/>
                </a:lnTo>
                <a:lnTo>
                  <a:pt x="975394" y="223240"/>
                </a:lnTo>
                <a:lnTo>
                  <a:pt x="966355" y="210286"/>
                </a:lnTo>
                <a:lnTo>
                  <a:pt x="992648" y="194647"/>
                </a:lnTo>
                <a:lnTo>
                  <a:pt x="1012180" y="173259"/>
                </a:lnTo>
                <a:lnTo>
                  <a:pt x="1014784" y="167538"/>
                </a:lnTo>
                <a:lnTo>
                  <a:pt x="836383" y="167538"/>
                </a:lnTo>
                <a:lnTo>
                  <a:pt x="836383" y="62179"/>
                </a:lnTo>
                <a:lnTo>
                  <a:pt x="1014111" y="62179"/>
                </a:lnTo>
                <a:lnTo>
                  <a:pt x="993181" y="34597"/>
                </a:lnTo>
                <a:lnTo>
                  <a:pt x="951843" y="12785"/>
                </a:lnTo>
                <a:lnTo>
                  <a:pt x="897267" y="5181"/>
                </a:lnTo>
                <a:close/>
              </a:path>
              <a:path w="2176780" h="313055">
                <a:moveTo>
                  <a:pt x="975394" y="223240"/>
                </a:moveTo>
                <a:lnTo>
                  <a:pt x="900722" y="223240"/>
                </a:lnTo>
                <a:lnTo>
                  <a:pt x="959015" y="307441"/>
                </a:lnTo>
                <a:lnTo>
                  <a:pt x="1034148" y="307441"/>
                </a:lnTo>
                <a:lnTo>
                  <a:pt x="975394" y="223240"/>
                </a:lnTo>
                <a:close/>
              </a:path>
              <a:path w="2176780" h="313055">
                <a:moveTo>
                  <a:pt x="1014111" y="62179"/>
                </a:moveTo>
                <a:lnTo>
                  <a:pt x="893381" y="62179"/>
                </a:lnTo>
                <a:lnTo>
                  <a:pt x="921468" y="65734"/>
                </a:lnTo>
                <a:lnTo>
                  <a:pt x="941581" y="76050"/>
                </a:lnTo>
                <a:lnTo>
                  <a:pt x="953678" y="92600"/>
                </a:lnTo>
                <a:lnTo>
                  <a:pt x="957719" y="114858"/>
                </a:lnTo>
                <a:lnTo>
                  <a:pt x="953678" y="136934"/>
                </a:lnTo>
                <a:lnTo>
                  <a:pt x="941581" y="153504"/>
                </a:lnTo>
                <a:lnTo>
                  <a:pt x="921468" y="163922"/>
                </a:lnTo>
                <a:lnTo>
                  <a:pt x="893381" y="167538"/>
                </a:lnTo>
                <a:lnTo>
                  <a:pt x="1014784" y="167538"/>
                </a:lnTo>
                <a:lnTo>
                  <a:pt x="1024345" y="146528"/>
                </a:lnTo>
                <a:lnTo>
                  <a:pt x="1028534" y="114858"/>
                </a:lnTo>
                <a:lnTo>
                  <a:pt x="1019379" y="69121"/>
                </a:lnTo>
                <a:lnTo>
                  <a:pt x="1014111" y="62179"/>
                </a:lnTo>
                <a:close/>
              </a:path>
              <a:path w="2176780" h="313055">
                <a:moveTo>
                  <a:pt x="1136484" y="5181"/>
                </a:moveTo>
                <a:lnTo>
                  <a:pt x="1078623" y="5181"/>
                </a:lnTo>
                <a:lnTo>
                  <a:pt x="1078623" y="307441"/>
                </a:lnTo>
                <a:lnTo>
                  <a:pt x="1147711" y="307441"/>
                </a:lnTo>
                <a:lnTo>
                  <a:pt x="1147711" y="123926"/>
                </a:lnTo>
                <a:lnTo>
                  <a:pt x="1233716" y="123926"/>
                </a:lnTo>
                <a:lnTo>
                  <a:pt x="1136484" y="5181"/>
                </a:lnTo>
                <a:close/>
              </a:path>
              <a:path w="2176780" h="313055">
                <a:moveTo>
                  <a:pt x="1233716" y="123926"/>
                </a:moveTo>
                <a:lnTo>
                  <a:pt x="1147711" y="123926"/>
                </a:lnTo>
                <a:lnTo>
                  <a:pt x="1298409" y="307441"/>
                </a:lnTo>
                <a:lnTo>
                  <a:pt x="1355839" y="307441"/>
                </a:lnTo>
                <a:lnTo>
                  <a:pt x="1355839" y="188696"/>
                </a:lnTo>
                <a:lnTo>
                  <a:pt x="1286751" y="188696"/>
                </a:lnTo>
                <a:lnTo>
                  <a:pt x="1233716" y="123926"/>
                </a:lnTo>
                <a:close/>
              </a:path>
              <a:path w="2176780" h="313055">
                <a:moveTo>
                  <a:pt x="1355839" y="5181"/>
                </a:moveTo>
                <a:lnTo>
                  <a:pt x="1286751" y="5181"/>
                </a:lnTo>
                <a:lnTo>
                  <a:pt x="1286751" y="188696"/>
                </a:lnTo>
                <a:lnTo>
                  <a:pt x="1355839" y="188696"/>
                </a:lnTo>
                <a:lnTo>
                  <a:pt x="1355839" y="5181"/>
                </a:lnTo>
                <a:close/>
              </a:path>
              <a:path w="2176780" h="313055">
                <a:moveTo>
                  <a:pt x="1492288" y="5181"/>
                </a:moveTo>
                <a:lnTo>
                  <a:pt x="1422336" y="5181"/>
                </a:lnTo>
                <a:lnTo>
                  <a:pt x="1422336" y="307441"/>
                </a:lnTo>
                <a:lnTo>
                  <a:pt x="1492288" y="307441"/>
                </a:lnTo>
                <a:lnTo>
                  <a:pt x="1492288" y="5181"/>
                </a:lnTo>
                <a:close/>
              </a:path>
              <a:path w="2176780" h="313055">
                <a:moveTo>
                  <a:pt x="1616633" y="5181"/>
                </a:moveTo>
                <a:lnTo>
                  <a:pt x="1558772" y="5181"/>
                </a:lnTo>
                <a:lnTo>
                  <a:pt x="1558772" y="307441"/>
                </a:lnTo>
                <a:lnTo>
                  <a:pt x="1627860" y="307441"/>
                </a:lnTo>
                <a:lnTo>
                  <a:pt x="1627860" y="123926"/>
                </a:lnTo>
                <a:lnTo>
                  <a:pt x="1713864" y="123926"/>
                </a:lnTo>
                <a:lnTo>
                  <a:pt x="1616633" y="5181"/>
                </a:lnTo>
                <a:close/>
              </a:path>
              <a:path w="2176780" h="313055">
                <a:moveTo>
                  <a:pt x="1713864" y="123926"/>
                </a:moveTo>
                <a:lnTo>
                  <a:pt x="1627860" y="123926"/>
                </a:lnTo>
                <a:lnTo>
                  <a:pt x="1778558" y="307441"/>
                </a:lnTo>
                <a:lnTo>
                  <a:pt x="1835988" y="307441"/>
                </a:lnTo>
                <a:lnTo>
                  <a:pt x="1835988" y="188696"/>
                </a:lnTo>
                <a:lnTo>
                  <a:pt x="1766900" y="188696"/>
                </a:lnTo>
                <a:lnTo>
                  <a:pt x="1713864" y="123926"/>
                </a:lnTo>
                <a:close/>
              </a:path>
              <a:path w="2176780" h="313055">
                <a:moveTo>
                  <a:pt x="1835988" y="5181"/>
                </a:moveTo>
                <a:lnTo>
                  <a:pt x="1766900" y="5181"/>
                </a:lnTo>
                <a:lnTo>
                  <a:pt x="1766900" y="188696"/>
                </a:lnTo>
                <a:lnTo>
                  <a:pt x="1835988" y="188696"/>
                </a:lnTo>
                <a:lnTo>
                  <a:pt x="1835988" y="5181"/>
                </a:lnTo>
                <a:close/>
              </a:path>
              <a:path w="2176780" h="313055">
                <a:moveTo>
                  <a:pt x="2049729" y="0"/>
                </a:moveTo>
                <a:lnTo>
                  <a:pt x="2003980" y="5251"/>
                </a:lnTo>
                <a:lnTo>
                  <a:pt x="1963832" y="20278"/>
                </a:lnTo>
                <a:lnTo>
                  <a:pt x="1930498" y="43989"/>
                </a:lnTo>
                <a:lnTo>
                  <a:pt x="1905188" y="75293"/>
                </a:lnTo>
                <a:lnTo>
                  <a:pt x="1889113" y="113097"/>
                </a:lnTo>
                <a:lnTo>
                  <a:pt x="1883486" y="156311"/>
                </a:lnTo>
                <a:lnTo>
                  <a:pt x="1889107" y="199525"/>
                </a:lnTo>
                <a:lnTo>
                  <a:pt x="1905140" y="237330"/>
                </a:lnTo>
                <a:lnTo>
                  <a:pt x="1930336" y="268633"/>
                </a:lnTo>
                <a:lnTo>
                  <a:pt x="1963449" y="292344"/>
                </a:lnTo>
                <a:lnTo>
                  <a:pt x="2003230" y="307371"/>
                </a:lnTo>
                <a:lnTo>
                  <a:pt x="2048433" y="312623"/>
                </a:lnTo>
                <a:lnTo>
                  <a:pt x="2081068" y="310140"/>
                </a:lnTo>
                <a:lnTo>
                  <a:pt x="2113257" y="302799"/>
                </a:lnTo>
                <a:lnTo>
                  <a:pt x="2143584" y="290763"/>
                </a:lnTo>
                <a:lnTo>
                  <a:pt x="2170633" y="274192"/>
                </a:lnTo>
                <a:lnTo>
                  <a:pt x="2170633" y="253034"/>
                </a:lnTo>
                <a:lnTo>
                  <a:pt x="2052320" y="253034"/>
                </a:lnTo>
                <a:lnTo>
                  <a:pt x="2012594" y="245876"/>
                </a:lnTo>
                <a:lnTo>
                  <a:pt x="1981612" y="225885"/>
                </a:lnTo>
                <a:lnTo>
                  <a:pt x="1961480" y="195288"/>
                </a:lnTo>
                <a:lnTo>
                  <a:pt x="1954301" y="156311"/>
                </a:lnTo>
                <a:lnTo>
                  <a:pt x="1961493" y="116970"/>
                </a:lnTo>
                <a:lnTo>
                  <a:pt x="1981720" y="86413"/>
                </a:lnTo>
                <a:lnTo>
                  <a:pt x="2012958" y="66625"/>
                </a:lnTo>
                <a:lnTo>
                  <a:pt x="2053183" y="59588"/>
                </a:lnTo>
                <a:lnTo>
                  <a:pt x="2168294" y="59588"/>
                </a:lnTo>
                <a:lnTo>
                  <a:pt x="2176246" y="52247"/>
                </a:lnTo>
                <a:lnTo>
                  <a:pt x="2151559" y="29692"/>
                </a:lnTo>
                <a:lnTo>
                  <a:pt x="2121893" y="13331"/>
                </a:lnTo>
                <a:lnTo>
                  <a:pt x="2087774" y="3366"/>
                </a:lnTo>
                <a:lnTo>
                  <a:pt x="2049729" y="0"/>
                </a:lnTo>
                <a:close/>
              </a:path>
              <a:path w="2176780" h="313055">
                <a:moveTo>
                  <a:pt x="2170633" y="151561"/>
                </a:moveTo>
                <a:lnTo>
                  <a:pt x="2106726" y="151561"/>
                </a:lnTo>
                <a:lnTo>
                  <a:pt x="2106726" y="240080"/>
                </a:lnTo>
                <a:lnTo>
                  <a:pt x="2093428" y="246112"/>
                </a:lnTo>
                <a:lnTo>
                  <a:pt x="2080009" y="250120"/>
                </a:lnTo>
                <a:lnTo>
                  <a:pt x="2066346" y="252346"/>
                </a:lnTo>
                <a:lnTo>
                  <a:pt x="2052320" y="253034"/>
                </a:lnTo>
                <a:lnTo>
                  <a:pt x="2170633" y="253034"/>
                </a:lnTo>
                <a:lnTo>
                  <a:pt x="2170633" y="151561"/>
                </a:lnTo>
                <a:close/>
              </a:path>
              <a:path w="2176780" h="313055">
                <a:moveTo>
                  <a:pt x="2168294" y="59588"/>
                </a:moveTo>
                <a:lnTo>
                  <a:pt x="2053183" y="59588"/>
                </a:lnTo>
                <a:lnTo>
                  <a:pt x="2075232" y="61639"/>
                </a:lnTo>
                <a:lnTo>
                  <a:pt x="2095500" y="67900"/>
                </a:lnTo>
                <a:lnTo>
                  <a:pt x="2114148" y="78533"/>
                </a:lnTo>
                <a:lnTo>
                  <a:pt x="2131339" y="93700"/>
                </a:lnTo>
                <a:lnTo>
                  <a:pt x="2168294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8" name="object 8"/>
          <p:cNvSpPr/>
          <p:nvPr/>
        </p:nvSpPr>
        <p:spPr>
          <a:xfrm>
            <a:off x="1110872" y="1612000"/>
            <a:ext cx="3010917" cy="353846"/>
          </a:xfrm>
          <a:custGeom>
            <a:avLst/>
            <a:gdLst/>
            <a:ahLst/>
            <a:cxnLst/>
            <a:rect l="l" t="t" r="r" b="b"/>
            <a:pathLst>
              <a:path w="2663825" h="313055">
                <a:moveTo>
                  <a:pt x="203809" y="5181"/>
                </a:moveTo>
                <a:lnTo>
                  <a:pt x="134721" y="5181"/>
                </a:lnTo>
                <a:lnTo>
                  <a:pt x="0" y="307441"/>
                </a:lnTo>
                <a:lnTo>
                  <a:pt x="71678" y="307441"/>
                </a:lnTo>
                <a:lnTo>
                  <a:pt x="98450" y="242671"/>
                </a:lnTo>
                <a:lnTo>
                  <a:pt x="310001" y="242671"/>
                </a:lnTo>
                <a:lnTo>
                  <a:pt x="286253" y="189560"/>
                </a:lnTo>
                <a:lnTo>
                  <a:pt x="120903" y="189560"/>
                </a:lnTo>
                <a:lnTo>
                  <a:pt x="168833" y="73837"/>
                </a:lnTo>
                <a:lnTo>
                  <a:pt x="234508" y="73837"/>
                </a:lnTo>
                <a:lnTo>
                  <a:pt x="203809" y="5181"/>
                </a:lnTo>
                <a:close/>
              </a:path>
              <a:path w="2663825" h="313055">
                <a:moveTo>
                  <a:pt x="310001" y="242671"/>
                </a:moveTo>
                <a:lnTo>
                  <a:pt x="238785" y="242671"/>
                </a:lnTo>
                <a:lnTo>
                  <a:pt x="265556" y="307441"/>
                </a:lnTo>
                <a:lnTo>
                  <a:pt x="338963" y="307441"/>
                </a:lnTo>
                <a:lnTo>
                  <a:pt x="310001" y="242671"/>
                </a:lnTo>
                <a:close/>
              </a:path>
              <a:path w="2663825" h="313055">
                <a:moveTo>
                  <a:pt x="234508" y="73837"/>
                </a:moveTo>
                <a:lnTo>
                  <a:pt x="168833" y="73837"/>
                </a:lnTo>
                <a:lnTo>
                  <a:pt x="216763" y="189560"/>
                </a:lnTo>
                <a:lnTo>
                  <a:pt x="286253" y="189560"/>
                </a:lnTo>
                <a:lnTo>
                  <a:pt x="234508" y="73837"/>
                </a:lnTo>
                <a:close/>
              </a:path>
              <a:path w="2663825" h="313055">
                <a:moveTo>
                  <a:pt x="423163" y="5181"/>
                </a:moveTo>
                <a:lnTo>
                  <a:pt x="365302" y="5181"/>
                </a:lnTo>
                <a:lnTo>
                  <a:pt x="365302" y="307441"/>
                </a:lnTo>
                <a:lnTo>
                  <a:pt x="434390" y="307441"/>
                </a:lnTo>
                <a:lnTo>
                  <a:pt x="434390" y="123926"/>
                </a:lnTo>
                <a:lnTo>
                  <a:pt x="520395" y="123926"/>
                </a:lnTo>
                <a:lnTo>
                  <a:pt x="423163" y="5181"/>
                </a:lnTo>
                <a:close/>
              </a:path>
              <a:path w="2663825" h="313055">
                <a:moveTo>
                  <a:pt x="520395" y="123926"/>
                </a:moveTo>
                <a:lnTo>
                  <a:pt x="434390" y="123926"/>
                </a:lnTo>
                <a:lnTo>
                  <a:pt x="585088" y="307441"/>
                </a:lnTo>
                <a:lnTo>
                  <a:pt x="642518" y="307441"/>
                </a:lnTo>
                <a:lnTo>
                  <a:pt x="642518" y="188696"/>
                </a:lnTo>
                <a:lnTo>
                  <a:pt x="573430" y="188696"/>
                </a:lnTo>
                <a:lnTo>
                  <a:pt x="520395" y="123926"/>
                </a:lnTo>
                <a:close/>
              </a:path>
              <a:path w="2663825" h="313055">
                <a:moveTo>
                  <a:pt x="642518" y="5181"/>
                </a:moveTo>
                <a:lnTo>
                  <a:pt x="573430" y="5181"/>
                </a:lnTo>
                <a:lnTo>
                  <a:pt x="573430" y="188696"/>
                </a:lnTo>
                <a:lnTo>
                  <a:pt x="642518" y="188696"/>
                </a:lnTo>
                <a:lnTo>
                  <a:pt x="642518" y="5181"/>
                </a:lnTo>
                <a:close/>
              </a:path>
              <a:path w="2663825" h="313055">
                <a:moveTo>
                  <a:pt x="841578" y="62179"/>
                </a:moveTo>
                <a:lnTo>
                  <a:pt x="771626" y="62179"/>
                </a:lnTo>
                <a:lnTo>
                  <a:pt x="771626" y="307441"/>
                </a:lnTo>
                <a:lnTo>
                  <a:pt x="841578" y="307441"/>
                </a:lnTo>
                <a:lnTo>
                  <a:pt x="841578" y="62179"/>
                </a:lnTo>
                <a:close/>
              </a:path>
              <a:path w="2663825" h="313055">
                <a:moveTo>
                  <a:pt x="938301" y="5181"/>
                </a:moveTo>
                <a:lnTo>
                  <a:pt x="674903" y="5181"/>
                </a:lnTo>
                <a:lnTo>
                  <a:pt x="674903" y="62179"/>
                </a:lnTo>
                <a:lnTo>
                  <a:pt x="938301" y="62179"/>
                </a:lnTo>
                <a:lnTo>
                  <a:pt x="938301" y="5181"/>
                </a:lnTo>
                <a:close/>
              </a:path>
              <a:path w="2663825" h="313055">
                <a:moveTo>
                  <a:pt x="1040638" y="5181"/>
                </a:moveTo>
                <a:lnTo>
                  <a:pt x="970686" y="5181"/>
                </a:lnTo>
                <a:lnTo>
                  <a:pt x="970686" y="307441"/>
                </a:lnTo>
                <a:lnTo>
                  <a:pt x="1040638" y="307441"/>
                </a:lnTo>
                <a:lnTo>
                  <a:pt x="1040638" y="5181"/>
                </a:lnTo>
                <a:close/>
              </a:path>
              <a:path w="2663825" h="313055">
                <a:moveTo>
                  <a:pt x="1220254" y="127380"/>
                </a:moveTo>
                <a:lnTo>
                  <a:pt x="1098054" y="127380"/>
                </a:lnTo>
                <a:lnTo>
                  <a:pt x="1098054" y="181355"/>
                </a:lnTo>
                <a:lnTo>
                  <a:pt x="1220254" y="181355"/>
                </a:lnTo>
                <a:lnTo>
                  <a:pt x="1220254" y="127380"/>
                </a:lnTo>
                <a:close/>
              </a:path>
              <a:path w="2663825" h="313055">
                <a:moveTo>
                  <a:pt x="1424927" y="5181"/>
                </a:moveTo>
                <a:lnTo>
                  <a:pt x="1355839" y="5181"/>
                </a:lnTo>
                <a:lnTo>
                  <a:pt x="1221117" y="307441"/>
                </a:lnTo>
                <a:lnTo>
                  <a:pt x="1292796" y="307441"/>
                </a:lnTo>
                <a:lnTo>
                  <a:pt x="1319568" y="242671"/>
                </a:lnTo>
                <a:lnTo>
                  <a:pt x="1531119" y="242671"/>
                </a:lnTo>
                <a:lnTo>
                  <a:pt x="1507370" y="189560"/>
                </a:lnTo>
                <a:lnTo>
                  <a:pt x="1342021" y="189560"/>
                </a:lnTo>
                <a:lnTo>
                  <a:pt x="1389951" y="73837"/>
                </a:lnTo>
                <a:lnTo>
                  <a:pt x="1455626" y="73837"/>
                </a:lnTo>
                <a:lnTo>
                  <a:pt x="1424927" y="5181"/>
                </a:lnTo>
                <a:close/>
              </a:path>
              <a:path w="2663825" h="313055">
                <a:moveTo>
                  <a:pt x="1531119" y="242671"/>
                </a:moveTo>
                <a:lnTo>
                  <a:pt x="1459903" y="242671"/>
                </a:lnTo>
                <a:lnTo>
                  <a:pt x="1486674" y="307441"/>
                </a:lnTo>
                <a:lnTo>
                  <a:pt x="1560080" y="307441"/>
                </a:lnTo>
                <a:lnTo>
                  <a:pt x="1531119" y="242671"/>
                </a:lnTo>
                <a:close/>
              </a:path>
              <a:path w="2663825" h="313055">
                <a:moveTo>
                  <a:pt x="1455626" y="73837"/>
                </a:moveTo>
                <a:lnTo>
                  <a:pt x="1389951" y="73837"/>
                </a:lnTo>
                <a:lnTo>
                  <a:pt x="1437881" y="189560"/>
                </a:lnTo>
                <a:lnTo>
                  <a:pt x="1507370" y="189560"/>
                </a:lnTo>
                <a:lnTo>
                  <a:pt x="1455626" y="73837"/>
                </a:lnTo>
                <a:close/>
              </a:path>
              <a:path w="2663825" h="313055">
                <a:moveTo>
                  <a:pt x="1729346" y="0"/>
                </a:moveTo>
                <a:lnTo>
                  <a:pt x="1683597" y="5251"/>
                </a:lnTo>
                <a:lnTo>
                  <a:pt x="1643450" y="20278"/>
                </a:lnTo>
                <a:lnTo>
                  <a:pt x="1610115" y="43989"/>
                </a:lnTo>
                <a:lnTo>
                  <a:pt x="1584805" y="75293"/>
                </a:lnTo>
                <a:lnTo>
                  <a:pt x="1568730" y="113097"/>
                </a:lnTo>
                <a:lnTo>
                  <a:pt x="1563103" y="156311"/>
                </a:lnTo>
                <a:lnTo>
                  <a:pt x="1568724" y="199525"/>
                </a:lnTo>
                <a:lnTo>
                  <a:pt x="1584757" y="237330"/>
                </a:lnTo>
                <a:lnTo>
                  <a:pt x="1609953" y="268633"/>
                </a:lnTo>
                <a:lnTo>
                  <a:pt x="1643066" y="292344"/>
                </a:lnTo>
                <a:lnTo>
                  <a:pt x="1682847" y="307371"/>
                </a:lnTo>
                <a:lnTo>
                  <a:pt x="1728050" y="312623"/>
                </a:lnTo>
                <a:lnTo>
                  <a:pt x="1760685" y="310140"/>
                </a:lnTo>
                <a:lnTo>
                  <a:pt x="1792874" y="302799"/>
                </a:lnTo>
                <a:lnTo>
                  <a:pt x="1823202" y="290763"/>
                </a:lnTo>
                <a:lnTo>
                  <a:pt x="1850250" y="274192"/>
                </a:lnTo>
                <a:lnTo>
                  <a:pt x="1850250" y="253034"/>
                </a:lnTo>
                <a:lnTo>
                  <a:pt x="1731937" y="253034"/>
                </a:lnTo>
                <a:lnTo>
                  <a:pt x="1692211" y="245876"/>
                </a:lnTo>
                <a:lnTo>
                  <a:pt x="1661229" y="225885"/>
                </a:lnTo>
                <a:lnTo>
                  <a:pt x="1641097" y="195288"/>
                </a:lnTo>
                <a:lnTo>
                  <a:pt x="1633918" y="156311"/>
                </a:lnTo>
                <a:lnTo>
                  <a:pt x="1641110" y="116970"/>
                </a:lnTo>
                <a:lnTo>
                  <a:pt x="1661337" y="86413"/>
                </a:lnTo>
                <a:lnTo>
                  <a:pt x="1692575" y="66625"/>
                </a:lnTo>
                <a:lnTo>
                  <a:pt x="1732800" y="59588"/>
                </a:lnTo>
                <a:lnTo>
                  <a:pt x="1847911" y="59588"/>
                </a:lnTo>
                <a:lnTo>
                  <a:pt x="1855863" y="52247"/>
                </a:lnTo>
                <a:lnTo>
                  <a:pt x="1831176" y="29692"/>
                </a:lnTo>
                <a:lnTo>
                  <a:pt x="1801510" y="13331"/>
                </a:lnTo>
                <a:lnTo>
                  <a:pt x="1767391" y="3366"/>
                </a:lnTo>
                <a:lnTo>
                  <a:pt x="1729346" y="0"/>
                </a:lnTo>
                <a:close/>
              </a:path>
              <a:path w="2663825" h="313055">
                <a:moveTo>
                  <a:pt x="1850250" y="151561"/>
                </a:moveTo>
                <a:lnTo>
                  <a:pt x="1786343" y="151561"/>
                </a:lnTo>
                <a:lnTo>
                  <a:pt x="1786343" y="240080"/>
                </a:lnTo>
                <a:lnTo>
                  <a:pt x="1773045" y="246112"/>
                </a:lnTo>
                <a:lnTo>
                  <a:pt x="1759626" y="250120"/>
                </a:lnTo>
                <a:lnTo>
                  <a:pt x="1745963" y="252346"/>
                </a:lnTo>
                <a:lnTo>
                  <a:pt x="1731937" y="253034"/>
                </a:lnTo>
                <a:lnTo>
                  <a:pt x="1850250" y="253034"/>
                </a:lnTo>
                <a:lnTo>
                  <a:pt x="1850250" y="151561"/>
                </a:lnTo>
                <a:close/>
              </a:path>
              <a:path w="2663825" h="313055">
                <a:moveTo>
                  <a:pt x="1847911" y="59588"/>
                </a:moveTo>
                <a:lnTo>
                  <a:pt x="1732800" y="59588"/>
                </a:lnTo>
                <a:lnTo>
                  <a:pt x="1754849" y="61639"/>
                </a:lnTo>
                <a:lnTo>
                  <a:pt x="1775117" y="67900"/>
                </a:lnTo>
                <a:lnTo>
                  <a:pt x="1793765" y="78533"/>
                </a:lnTo>
                <a:lnTo>
                  <a:pt x="1810956" y="93700"/>
                </a:lnTo>
                <a:lnTo>
                  <a:pt x="1847911" y="59588"/>
                </a:lnTo>
                <a:close/>
              </a:path>
              <a:path w="2663825" h="313055">
                <a:moveTo>
                  <a:pt x="1979790" y="5181"/>
                </a:moveTo>
                <a:lnTo>
                  <a:pt x="1909838" y="5181"/>
                </a:lnTo>
                <a:lnTo>
                  <a:pt x="1909838" y="307441"/>
                </a:lnTo>
                <a:lnTo>
                  <a:pt x="1979790" y="307441"/>
                </a:lnTo>
                <a:lnTo>
                  <a:pt x="1979790" y="5181"/>
                </a:lnTo>
                <a:close/>
              </a:path>
              <a:path w="2663825" h="313055">
                <a:moveTo>
                  <a:pt x="2104136" y="5181"/>
                </a:moveTo>
                <a:lnTo>
                  <a:pt x="2046274" y="5181"/>
                </a:lnTo>
                <a:lnTo>
                  <a:pt x="2046274" y="307441"/>
                </a:lnTo>
                <a:lnTo>
                  <a:pt x="2115362" y="307441"/>
                </a:lnTo>
                <a:lnTo>
                  <a:pt x="2115362" y="123926"/>
                </a:lnTo>
                <a:lnTo>
                  <a:pt x="2201367" y="123926"/>
                </a:lnTo>
                <a:lnTo>
                  <a:pt x="2104136" y="5181"/>
                </a:lnTo>
                <a:close/>
              </a:path>
              <a:path w="2663825" h="313055">
                <a:moveTo>
                  <a:pt x="2201367" y="123926"/>
                </a:moveTo>
                <a:lnTo>
                  <a:pt x="2115362" y="123926"/>
                </a:lnTo>
                <a:lnTo>
                  <a:pt x="2266061" y="307441"/>
                </a:lnTo>
                <a:lnTo>
                  <a:pt x="2323490" y="307441"/>
                </a:lnTo>
                <a:lnTo>
                  <a:pt x="2323490" y="188696"/>
                </a:lnTo>
                <a:lnTo>
                  <a:pt x="2254402" y="188696"/>
                </a:lnTo>
                <a:lnTo>
                  <a:pt x="2201367" y="123926"/>
                </a:lnTo>
                <a:close/>
              </a:path>
              <a:path w="2663825" h="313055">
                <a:moveTo>
                  <a:pt x="2323490" y="5181"/>
                </a:moveTo>
                <a:lnTo>
                  <a:pt x="2254402" y="5181"/>
                </a:lnTo>
                <a:lnTo>
                  <a:pt x="2254402" y="188696"/>
                </a:lnTo>
                <a:lnTo>
                  <a:pt x="2323490" y="188696"/>
                </a:lnTo>
                <a:lnTo>
                  <a:pt x="2323490" y="5181"/>
                </a:lnTo>
                <a:close/>
              </a:path>
              <a:path w="2663825" h="313055">
                <a:moveTo>
                  <a:pt x="2537231" y="0"/>
                </a:moveTo>
                <a:lnTo>
                  <a:pt x="2491482" y="5251"/>
                </a:lnTo>
                <a:lnTo>
                  <a:pt x="2451335" y="20278"/>
                </a:lnTo>
                <a:lnTo>
                  <a:pt x="2418000" y="43989"/>
                </a:lnTo>
                <a:lnTo>
                  <a:pt x="2392690" y="75293"/>
                </a:lnTo>
                <a:lnTo>
                  <a:pt x="2376615" y="113097"/>
                </a:lnTo>
                <a:lnTo>
                  <a:pt x="2370988" y="156311"/>
                </a:lnTo>
                <a:lnTo>
                  <a:pt x="2376609" y="199525"/>
                </a:lnTo>
                <a:lnTo>
                  <a:pt x="2392642" y="237330"/>
                </a:lnTo>
                <a:lnTo>
                  <a:pt x="2417838" y="268633"/>
                </a:lnTo>
                <a:lnTo>
                  <a:pt x="2450951" y="292344"/>
                </a:lnTo>
                <a:lnTo>
                  <a:pt x="2490732" y="307371"/>
                </a:lnTo>
                <a:lnTo>
                  <a:pt x="2535936" y="312623"/>
                </a:lnTo>
                <a:lnTo>
                  <a:pt x="2568570" y="310140"/>
                </a:lnTo>
                <a:lnTo>
                  <a:pt x="2600759" y="302799"/>
                </a:lnTo>
                <a:lnTo>
                  <a:pt x="2631087" y="290763"/>
                </a:lnTo>
                <a:lnTo>
                  <a:pt x="2658135" y="274192"/>
                </a:lnTo>
                <a:lnTo>
                  <a:pt x="2658135" y="253034"/>
                </a:lnTo>
                <a:lnTo>
                  <a:pt x="2539822" y="253034"/>
                </a:lnTo>
                <a:lnTo>
                  <a:pt x="2500096" y="245876"/>
                </a:lnTo>
                <a:lnTo>
                  <a:pt x="2469114" y="225885"/>
                </a:lnTo>
                <a:lnTo>
                  <a:pt x="2448982" y="195288"/>
                </a:lnTo>
                <a:lnTo>
                  <a:pt x="2441803" y="156311"/>
                </a:lnTo>
                <a:lnTo>
                  <a:pt x="2448995" y="116970"/>
                </a:lnTo>
                <a:lnTo>
                  <a:pt x="2469222" y="86413"/>
                </a:lnTo>
                <a:lnTo>
                  <a:pt x="2500460" y="66625"/>
                </a:lnTo>
                <a:lnTo>
                  <a:pt x="2540685" y="59588"/>
                </a:lnTo>
                <a:lnTo>
                  <a:pt x="2655796" y="59588"/>
                </a:lnTo>
                <a:lnTo>
                  <a:pt x="2663748" y="52247"/>
                </a:lnTo>
                <a:lnTo>
                  <a:pt x="2639061" y="29692"/>
                </a:lnTo>
                <a:lnTo>
                  <a:pt x="2609395" y="13331"/>
                </a:lnTo>
                <a:lnTo>
                  <a:pt x="2575277" y="3366"/>
                </a:lnTo>
                <a:lnTo>
                  <a:pt x="2537231" y="0"/>
                </a:lnTo>
                <a:close/>
              </a:path>
              <a:path w="2663825" h="313055">
                <a:moveTo>
                  <a:pt x="2658135" y="151561"/>
                </a:moveTo>
                <a:lnTo>
                  <a:pt x="2594229" y="151561"/>
                </a:lnTo>
                <a:lnTo>
                  <a:pt x="2594229" y="240080"/>
                </a:lnTo>
                <a:lnTo>
                  <a:pt x="2580930" y="246112"/>
                </a:lnTo>
                <a:lnTo>
                  <a:pt x="2567511" y="250120"/>
                </a:lnTo>
                <a:lnTo>
                  <a:pt x="2553848" y="252346"/>
                </a:lnTo>
                <a:lnTo>
                  <a:pt x="2539822" y="253034"/>
                </a:lnTo>
                <a:lnTo>
                  <a:pt x="2658135" y="253034"/>
                </a:lnTo>
                <a:lnTo>
                  <a:pt x="2658135" y="151561"/>
                </a:lnTo>
                <a:close/>
              </a:path>
              <a:path w="2663825" h="313055">
                <a:moveTo>
                  <a:pt x="2655796" y="59588"/>
                </a:moveTo>
                <a:lnTo>
                  <a:pt x="2540685" y="59588"/>
                </a:lnTo>
                <a:lnTo>
                  <a:pt x="2562734" y="61639"/>
                </a:lnTo>
                <a:lnTo>
                  <a:pt x="2583002" y="67900"/>
                </a:lnTo>
                <a:lnTo>
                  <a:pt x="2601650" y="78533"/>
                </a:lnTo>
                <a:lnTo>
                  <a:pt x="2618841" y="93700"/>
                </a:lnTo>
                <a:lnTo>
                  <a:pt x="2655796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9" name="object 9"/>
          <p:cNvSpPr/>
          <p:nvPr/>
        </p:nvSpPr>
        <p:spPr>
          <a:xfrm>
            <a:off x="1148625" y="1155115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5" name="object 15"/>
          <p:cNvSpPr/>
          <p:nvPr/>
        </p:nvSpPr>
        <p:spPr>
          <a:xfrm>
            <a:off x="708351" y="3521990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6" name="object 16"/>
          <p:cNvSpPr/>
          <p:nvPr/>
        </p:nvSpPr>
        <p:spPr>
          <a:xfrm>
            <a:off x="708351" y="298622"/>
            <a:ext cx="99048" cy="3175279"/>
          </a:xfrm>
          <a:custGeom>
            <a:avLst/>
            <a:gdLst/>
            <a:ahLst/>
            <a:cxnLst/>
            <a:rect l="l" t="t" r="r" b="b"/>
            <a:pathLst>
              <a:path w="87629" h="2809240">
                <a:moveTo>
                  <a:pt x="0" y="2809240"/>
                </a:moveTo>
                <a:lnTo>
                  <a:pt x="87490" y="2809240"/>
                </a:lnTo>
                <a:lnTo>
                  <a:pt x="87490" y="0"/>
                </a:lnTo>
                <a:lnTo>
                  <a:pt x="0" y="0"/>
                </a:lnTo>
                <a:lnTo>
                  <a:pt x="0" y="280924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7" name="object 17"/>
          <p:cNvSpPr/>
          <p:nvPr/>
        </p:nvSpPr>
        <p:spPr>
          <a:xfrm>
            <a:off x="708351" y="295751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507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8" name="object 18"/>
          <p:cNvSpPr/>
          <p:nvPr/>
        </p:nvSpPr>
        <p:spPr>
          <a:xfrm>
            <a:off x="5327980" y="299082"/>
            <a:ext cx="98330" cy="3175279"/>
          </a:xfrm>
          <a:custGeom>
            <a:avLst/>
            <a:gdLst/>
            <a:ahLst/>
            <a:cxnLst/>
            <a:rect l="l" t="t" r="r" b="b"/>
            <a:pathLst>
              <a:path w="86995" h="2809240">
                <a:moveTo>
                  <a:pt x="86398" y="0"/>
                </a:moveTo>
                <a:lnTo>
                  <a:pt x="0" y="0"/>
                </a:lnTo>
                <a:lnTo>
                  <a:pt x="0" y="2808719"/>
                </a:lnTo>
                <a:lnTo>
                  <a:pt x="86398" y="2808719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9" name="object 19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3" name="TextBox 2"/>
          <p:cNvSpPr txBox="1"/>
          <p:nvPr/>
        </p:nvSpPr>
        <p:spPr>
          <a:xfrm>
            <a:off x="976887" y="2956130"/>
            <a:ext cx="418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Nappali fiatalító krém arcra és nyakra kávéolajjal és kávékivonattal  </a:t>
            </a:r>
            <a:endParaRPr lang="en-US" sz="1600" dirty="0"/>
          </a:p>
          <a:p>
            <a:endParaRPr lang="hu-H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F182EF-13B6-41D5-9256-400AE70F2B08}"/>
              </a:ext>
            </a:extLst>
          </p:cNvPr>
          <p:cNvSpPr txBox="1"/>
          <p:nvPr/>
        </p:nvSpPr>
        <p:spPr>
          <a:xfrm>
            <a:off x="285158" y="4036896"/>
            <a:ext cx="816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nappali krém felkészíti bőrét egy újabb megterhelő napra. Megakadályozza a bőr kiszáradását, aminek eredményeképpen a tápanyagokkal ellátott, egészségesen lélegző bőr megőrzi frissességét az egész nap folyamán. 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621165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4" y="5981282"/>
            <a:ext cx="7323813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15430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28" dirty="0">
                <a:solidFill>
                  <a:srgbClr val="000113"/>
                </a:solidFill>
                <a:latin typeface="Arial"/>
                <a:cs typeface="Arial"/>
              </a:rPr>
              <a:t>32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4154275" cy="94024"/>
          </a:xfrm>
          <a:custGeom>
            <a:avLst/>
            <a:gdLst/>
            <a:ahLst/>
            <a:cxnLst/>
            <a:rect l="l" t="t" r="r" b="b"/>
            <a:pathLst>
              <a:path w="3675379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3675379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3675379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3675379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3675379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3675379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3675379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3675379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3675379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3675379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3675379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3675379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3675379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3675379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3675379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3675379" h="83185">
                <a:moveTo>
                  <a:pt x="1167892" y="1371"/>
                </a:moveTo>
                <a:lnTo>
                  <a:pt x="1149604" y="1371"/>
                </a:lnTo>
                <a:lnTo>
                  <a:pt x="1113955" y="81368"/>
                </a:lnTo>
                <a:lnTo>
                  <a:pt x="1132916" y="81368"/>
                </a:lnTo>
                <a:lnTo>
                  <a:pt x="1140002" y="64223"/>
                </a:lnTo>
                <a:lnTo>
                  <a:pt x="1196000" y="64223"/>
                </a:lnTo>
                <a:lnTo>
                  <a:pt x="1189718" y="50177"/>
                </a:lnTo>
                <a:lnTo>
                  <a:pt x="1145946" y="50177"/>
                </a:lnTo>
                <a:lnTo>
                  <a:pt x="1158633" y="19545"/>
                </a:lnTo>
                <a:lnTo>
                  <a:pt x="1176019" y="19545"/>
                </a:lnTo>
                <a:lnTo>
                  <a:pt x="1167892" y="1371"/>
                </a:lnTo>
                <a:close/>
              </a:path>
              <a:path w="3675379" h="83185">
                <a:moveTo>
                  <a:pt x="1196000" y="64223"/>
                </a:moveTo>
                <a:lnTo>
                  <a:pt x="1177150" y="64223"/>
                </a:lnTo>
                <a:lnTo>
                  <a:pt x="1184236" y="81368"/>
                </a:lnTo>
                <a:lnTo>
                  <a:pt x="1203667" y="81368"/>
                </a:lnTo>
                <a:lnTo>
                  <a:pt x="1196000" y="64223"/>
                </a:lnTo>
                <a:close/>
              </a:path>
              <a:path w="3675379" h="83185">
                <a:moveTo>
                  <a:pt x="1176019" y="19545"/>
                </a:moveTo>
                <a:lnTo>
                  <a:pt x="1158633" y="19545"/>
                </a:lnTo>
                <a:lnTo>
                  <a:pt x="1171321" y="50177"/>
                </a:lnTo>
                <a:lnTo>
                  <a:pt x="1189718" y="50177"/>
                </a:lnTo>
                <a:lnTo>
                  <a:pt x="1176019" y="19545"/>
                </a:lnTo>
                <a:close/>
              </a:path>
              <a:path w="3675379" h="83185">
                <a:moveTo>
                  <a:pt x="1273048" y="1371"/>
                </a:moveTo>
                <a:lnTo>
                  <a:pt x="1257744" y="1371"/>
                </a:lnTo>
                <a:lnTo>
                  <a:pt x="1257744" y="81368"/>
                </a:lnTo>
                <a:lnTo>
                  <a:pt x="1276019" y="81368"/>
                </a:lnTo>
                <a:lnTo>
                  <a:pt x="1276019" y="32804"/>
                </a:lnTo>
                <a:lnTo>
                  <a:pt x="1298800" y="32804"/>
                </a:lnTo>
                <a:lnTo>
                  <a:pt x="1273048" y="1371"/>
                </a:lnTo>
                <a:close/>
              </a:path>
              <a:path w="3675379" h="83185">
                <a:moveTo>
                  <a:pt x="1298800" y="32804"/>
                </a:moveTo>
                <a:lnTo>
                  <a:pt x="1276019" y="32804"/>
                </a:lnTo>
                <a:lnTo>
                  <a:pt x="1315910" y="81368"/>
                </a:lnTo>
                <a:lnTo>
                  <a:pt x="1331112" y="81368"/>
                </a:lnTo>
                <a:lnTo>
                  <a:pt x="1331112" y="49936"/>
                </a:lnTo>
                <a:lnTo>
                  <a:pt x="1312837" y="49936"/>
                </a:lnTo>
                <a:lnTo>
                  <a:pt x="1298800" y="32804"/>
                </a:lnTo>
                <a:close/>
              </a:path>
              <a:path w="3675379" h="83185">
                <a:moveTo>
                  <a:pt x="1331112" y="1371"/>
                </a:moveTo>
                <a:lnTo>
                  <a:pt x="1312837" y="1371"/>
                </a:lnTo>
                <a:lnTo>
                  <a:pt x="1312837" y="49936"/>
                </a:lnTo>
                <a:lnTo>
                  <a:pt x="1331112" y="49936"/>
                </a:lnTo>
                <a:lnTo>
                  <a:pt x="1331112" y="1371"/>
                </a:lnTo>
                <a:close/>
              </a:path>
              <a:path w="3675379" h="83185">
                <a:moveTo>
                  <a:pt x="1430896" y="16446"/>
                </a:moveTo>
                <a:lnTo>
                  <a:pt x="1412392" y="16446"/>
                </a:lnTo>
                <a:lnTo>
                  <a:pt x="1412392" y="81368"/>
                </a:lnTo>
                <a:lnTo>
                  <a:pt x="1430896" y="81368"/>
                </a:lnTo>
                <a:lnTo>
                  <a:pt x="1430896" y="16446"/>
                </a:lnTo>
                <a:close/>
              </a:path>
              <a:path w="3675379" h="83185">
                <a:moveTo>
                  <a:pt x="1456486" y="1371"/>
                </a:moveTo>
                <a:lnTo>
                  <a:pt x="1386789" y="1371"/>
                </a:lnTo>
                <a:lnTo>
                  <a:pt x="1386789" y="16446"/>
                </a:lnTo>
                <a:lnTo>
                  <a:pt x="1456486" y="16446"/>
                </a:lnTo>
                <a:lnTo>
                  <a:pt x="1456486" y="1371"/>
                </a:lnTo>
                <a:close/>
              </a:path>
              <a:path w="3675379" h="83185">
                <a:moveTo>
                  <a:pt x="1530680" y="1371"/>
                </a:moveTo>
                <a:lnTo>
                  <a:pt x="1512176" y="1371"/>
                </a:lnTo>
                <a:lnTo>
                  <a:pt x="1512176" y="81368"/>
                </a:lnTo>
                <a:lnTo>
                  <a:pt x="1530680" y="81368"/>
                </a:lnTo>
                <a:lnTo>
                  <a:pt x="1530680" y="1371"/>
                </a:lnTo>
                <a:close/>
              </a:path>
              <a:path w="3675379" h="83185">
                <a:moveTo>
                  <a:pt x="1625307" y="33718"/>
                </a:moveTo>
                <a:lnTo>
                  <a:pt x="1592973" y="33718"/>
                </a:lnTo>
                <a:lnTo>
                  <a:pt x="1592973" y="47993"/>
                </a:lnTo>
                <a:lnTo>
                  <a:pt x="1625307" y="47993"/>
                </a:lnTo>
                <a:lnTo>
                  <a:pt x="1625307" y="33718"/>
                </a:lnTo>
                <a:close/>
              </a:path>
              <a:path w="3675379" h="83185">
                <a:moveTo>
                  <a:pt x="1726590" y="1371"/>
                </a:moveTo>
                <a:lnTo>
                  <a:pt x="1708302" y="1371"/>
                </a:lnTo>
                <a:lnTo>
                  <a:pt x="1672640" y="81368"/>
                </a:lnTo>
                <a:lnTo>
                  <a:pt x="1691614" y="81368"/>
                </a:lnTo>
                <a:lnTo>
                  <a:pt x="1698701" y="64223"/>
                </a:lnTo>
                <a:lnTo>
                  <a:pt x="1754688" y="64223"/>
                </a:lnTo>
                <a:lnTo>
                  <a:pt x="1748409" y="50177"/>
                </a:lnTo>
                <a:lnTo>
                  <a:pt x="1704644" y="50177"/>
                </a:lnTo>
                <a:lnTo>
                  <a:pt x="1717332" y="19545"/>
                </a:lnTo>
                <a:lnTo>
                  <a:pt x="1734715" y="19545"/>
                </a:lnTo>
                <a:lnTo>
                  <a:pt x="1726590" y="1371"/>
                </a:lnTo>
                <a:close/>
              </a:path>
              <a:path w="3675379" h="83185">
                <a:moveTo>
                  <a:pt x="1754688" y="64223"/>
                </a:moveTo>
                <a:lnTo>
                  <a:pt x="1735848" y="64223"/>
                </a:lnTo>
                <a:lnTo>
                  <a:pt x="1742935" y="81368"/>
                </a:lnTo>
                <a:lnTo>
                  <a:pt x="1762353" y="81368"/>
                </a:lnTo>
                <a:lnTo>
                  <a:pt x="1754688" y="64223"/>
                </a:lnTo>
                <a:close/>
              </a:path>
              <a:path w="3675379" h="83185">
                <a:moveTo>
                  <a:pt x="1734715" y="19545"/>
                </a:moveTo>
                <a:lnTo>
                  <a:pt x="1717332" y="19545"/>
                </a:lnTo>
                <a:lnTo>
                  <a:pt x="1730019" y="50177"/>
                </a:lnTo>
                <a:lnTo>
                  <a:pt x="1748409" y="50177"/>
                </a:lnTo>
                <a:lnTo>
                  <a:pt x="1734715" y="19545"/>
                </a:lnTo>
                <a:close/>
              </a:path>
              <a:path w="3675379" h="83185">
                <a:moveTo>
                  <a:pt x="1854263" y="0"/>
                </a:moveTo>
                <a:lnTo>
                  <a:pt x="1836629" y="3071"/>
                </a:lnTo>
                <a:lnTo>
                  <a:pt x="1822697" y="11637"/>
                </a:lnTo>
                <a:lnTo>
                  <a:pt x="1813547" y="24726"/>
                </a:lnTo>
                <a:lnTo>
                  <a:pt x="1810258" y="41363"/>
                </a:lnTo>
                <a:lnTo>
                  <a:pt x="1813542" y="58008"/>
                </a:lnTo>
                <a:lnTo>
                  <a:pt x="1822654" y="71100"/>
                </a:lnTo>
                <a:lnTo>
                  <a:pt x="1836484" y="79668"/>
                </a:lnTo>
                <a:lnTo>
                  <a:pt x="1853920" y="82740"/>
                </a:lnTo>
                <a:lnTo>
                  <a:pt x="1862558" y="82083"/>
                </a:lnTo>
                <a:lnTo>
                  <a:pt x="1871078" y="80141"/>
                </a:lnTo>
                <a:lnTo>
                  <a:pt x="1879102" y="76959"/>
                </a:lnTo>
                <a:lnTo>
                  <a:pt x="1886254" y="72580"/>
                </a:lnTo>
                <a:lnTo>
                  <a:pt x="1886254" y="66979"/>
                </a:lnTo>
                <a:lnTo>
                  <a:pt x="1854949" y="66979"/>
                </a:lnTo>
                <a:lnTo>
                  <a:pt x="1844431" y="65084"/>
                </a:lnTo>
                <a:lnTo>
                  <a:pt x="1836226" y="59791"/>
                </a:lnTo>
                <a:lnTo>
                  <a:pt x="1830892" y="51688"/>
                </a:lnTo>
                <a:lnTo>
                  <a:pt x="1828990" y="41363"/>
                </a:lnTo>
                <a:lnTo>
                  <a:pt x="1830896" y="30950"/>
                </a:lnTo>
                <a:lnTo>
                  <a:pt x="1836254" y="22861"/>
                </a:lnTo>
                <a:lnTo>
                  <a:pt x="1844528" y="17623"/>
                </a:lnTo>
                <a:lnTo>
                  <a:pt x="1855177" y="15760"/>
                </a:lnTo>
                <a:lnTo>
                  <a:pt x="1885649" y="15760"/>
                </a:lnTo>
                <a:lnTo>
                  <a:pt x="1887740" y="13830"/>
                </a:lnTo>
                <a:lnTo>
                  <a:pt x="1881213" y="7859"/>
                </a:lnTo>
                <a:lnTo>
                  <a:pt x="1873364" y="3529"/>
                </a:lnTo>
                <a:lnTo>
                  <a:pt x="1864334" y="891"/>
                </a:lnTo>
                <a:lnTo>
                  <a:pt x="1854263" y="0"/>
                </a:lnTo>
                <a:close/>
              </a:path>
              <a:path w="3675379" h="83185">
                <a:moveTo>
                  <a:pt x="1886254" y="40106"/>
                </a:moveTo>
                <a:lnTo>
                  <a:pt x="1869351" y="40106"/>
                </a:lnTo>
                <a:lnTo>
                  <a:pt x="1869351" y="63550"/>
                </a:lnTo>
                <a:lnTo>
                  <a:pt x="1864664" y="66065"/>
                </a:lnTo>
                <a:lnTo>
                  <a:pt x="1859978" y="66979"/>
                </a:lnTo>
                <a:lnTo>
                  <a:pt x="1886254" y="66979"/>
                </a:lnTo>
                <a:lnTo>
                  <a:pt x="1886254" y="40106"/>
                </a:lnTo>
                <a:close/>
              </a:path>
              <a:path w="3675379" h="83185">
                <a:moveTo>
                  <a:pt x="1885649" y="15760"/>
                </a:moveTo>
                <a:lnTo>
                  <a:pt x="1863293" y="15760"/>
                </a:lnTo>
                <a:lnTo>
                  <a:pt x="1870036" y="18618"/>
                </a:lnTo>
                <a:lnTo>
                  <a:pt x="1875866" y="24790"/>
                </a:lnTo>
                <a:lnTo>
                  <a:pt x="1885649" y="15760"/>
                </a:lnTo>
                <a:close/>
              </a:path>
              <a:path w="3675379" h="83185">
                <a:moveTo>
                  <a:pt x="1967636" y="1371"/>
                </a:moveTo>
                <a:lnTo>
                  <a:pt x="1949132" y="1371"/>
                </a:lnTo>
                <a:lnTo>
                  <a:pt x="1949132" y="81368"/>
                </a:lnTo>
                <a:lnTo>
                  <a:pt x="1967636" y="81368"/>
                </a:lnTo>
                <a:lnTo>
                  <a:pt x="1967636" y="1371"/>
                </a:lnTo>
                <a:close/>
              </a:path>
              <a:path w="3675379" h="83185">
                <a:moveTo>
                  <a:pt x="2047646" y="1371"/>
                </a:moveTo>
                <a:lnTo>
                  <a:pt x="2032342" y="1371"/>
                </a:lnTo>
                <a:lnTo>
                  <a:pt x="2032342" y="81368"/>
                </a:lnTo>
                <a:lnTo>
                  <a:pt x="2050618" y="81368"/>
                </a:lnTo>
                <a:lnTo>
                  <a:pt x="2050618" y="32804"/>
                </a:lnTo>
                <a:lnTo>
                  <a:pt x="2073399" y="32804"/>
                </a:lnTo>
                <a:lnTo>
                  <a:pt x="2047646" y="1371"/>
                </a:lnTo>
                <a:close/>
              </a:path>
              <a:path w="3675379" h="83185">
                <a:moveTo>
                  <a:pt x="2073399" y="32804"/>
                </a:moveTo>
                <a:lnTo>
                  <a:pt x="2050618" y="32804"/>
                </a:lnTo>
                <a:lnTo>
                  <a:pt x="2090521" y="81368"/>
                </a:lnTo>
                <a:lnTo>
                  <a:pt x="2105710" y="81368"/>
                </a:lnTo>
                <a:lnTo>
                  <a:pt x="2105710" y="49936"/>
                </a:lnTo>
                <a:lnTo>
                  <a:pt x="2087435" y="49936"/>
                </a:lnTo>
                <a:lnTo>
                  <a:pt x="2073399" y="32804"/>
                </a:lnTo>
                <a:close/>
              </a:path>
              <a:path w="3675379" h="83185">
                <a:moveTo>
                  <a:pt x="2105710" y="1371"/>
                </a:moveTo>
                <a:lnTo>
                  <a:pt x="2087435" y="1371"/>
                </a:lnTo>
                <a:lnTo>
                  <a:pt x="2087435" y="49936"/>
                </a:lnTo>
                <a:lnTo>
                  <a:pt x="2105710" y="49936"/>
                </a:lnTo>
                <a:lnTo>
                  <a:pt x="2105710" y="1371"/>
                </a:lnTo>
                <a:close/>
              </a:path>
              <a:path w="3675379" h="83185">
                <a:moveTo>
                  <a:pt x="2209393" y="0"/>
                </a:moveTo>
                <a:lnTo>
                  <a:pt x="2191759" y="3071"/>
                </a:lnTo>
                <a:lnTo>
                  <a:pt x="2177827" y="11637"/>
                </a:lnTo>
                <a:lnTo>
                  <a:pt x="2168677" y="24726"/>
                </a:lnTo>
                <a:lnTo>
                  <a:pt x="2165388" y="41363"/>
                </a:lnTo>
                <a:lnTo>
                  <a:pt x="2168672" y="58008"/>
                </a:lnTo>
                <a:lnTo>
                  <a:pt x="2177784" y="71100"/>
                </a:lnTo>
                <a:lnTo>
                  <a:pt x="2191614" y="79668"/>
                </a:lnTo>
                <a:lnTo>
                  <a:pt x="2209050" y="82740"/>
                </a:lnTo>
                <a:lnTo>
                  <a:pt x="2217689" y="82083"/>
                </a:lnTo>
                <a:lnTo>
                  <a:pt x="2226208" y="80141"/>
                </a:lnTo>
                <a:lnTo>
                  <a:pt x="2234232" y="76959"/>
                </a:lnTo>
                <a:lnTo>
                  <a:pt x="2241384" y="72580"/>
                </a:lnTo>
                <a:lnTo>
                  <a:pt x="2241384" y="66979"/>
                </a:lnTo>
                <a:lnTo>
                  <a:pt x="2210079" y="66979"/>
                </a:lnTo>
                <a:lnTo>
                  <a:pt x="2199556" y="65084"/>
                </a:lnTo>
                <a:lnTo>
                  <a:pt x="2191351" y="59791"/>
                </a:lnTo>
                <a:lnTo>
                  <a:pt x="2186021" y="51688"/>
                </a:lnTo>
                <a:lnTo>
                  <a:pt x="2184120" y="41363"/>
                </a:lnTo>
                <a:lnTo>
                  <a:pt x="2186024" y="30950"/>
                </a:lnTo>
                <a:lnTo>
                  <a:pt x="2191380" y="22861"/>
                </a:lnTo>
                <a:lnTo>
                  <a:pt x="2199652" y="17623"/>
                </a:lnTo>
                <a:lnTo>
                  <a:pt x="2210308" y="15760"/>
                </a:lnTo>
                <a:lnTo>
                  <a:pt x="2240779" y="15760"/>
                </a:lnTo>
                <a:lnTo>
                  <a:pt x="2242870" y="13830"/>
                </a:lnTo>
                <a:lnTo>
                  <a:pt x="2236343" y="7859"/>
                </a:lnTo>
                <a:lnTo>
                  <a:pt x="2228494" y="3529"/>
                </a:lnTo>
                <a:lnTo>
                  <a:pt x="2219464" y="891"/>
                </a:lnTo>
                <a:lnTo>
                  <a:pt x="2209393" y="0"/>
                </a:lnTo>
                <a:close/>
              </a:path>
              <a:path w="3675379" h="83185">
                <a:moveTo>
                  <a:pt x="2241384" y="40106"/>
                </a:moveTo>
                <a:lnTo>
                  <a:pt x="2224481" y="40106"/>
                </a:lnTo>
                <a:lnTo>
                  <a:pt x="2224481" y="63550"/>
                </a:lnTo>
                <a:lnTo>
                  <a:pt x="2219794" y="66065"/>
                </a:lnTo>
                <a:lnTo>
                  <a:pt x="2215108" y="66979"/>
                </a:lnTo>
                <a:lnTo>
                  <a:pt x="2241384" y="66979"/>
                </a:lnTo>
                <a:lnTo>
                  <a:pt x="2241384" y="40106"/>
                </a:lnTo>
                <a:close/>
              </a:path>
              <a:path w="3675379" h="83185">
                <a:moveTo>
                  <a:pt x="2240779" y="15760"/>
                </a:moveTo>
                <a:lnTo>
                  <a:pt x="2218423" y="15760"/>
                </a:lnTo>
                <a:lnTo>
                  <a:pt x="2225167" y="18618"/>
                </a:lnTo>
                <a:lnTo>
                  <a:pt x="2230996" y="24790"/>
                </a:lnTo>
                <a:lnTo>
                  <a:pt x="2240779" y="15760"/>
                </a:lnTo>
                <a:close/>
              </a:path>
              <a:path w="3675379" h="83185">
                <a:moveTo>
                  <a:pt x="2397633" y="1371"/>
                </a:moveTo>
                <a:lnTo>
                  <a:pt x="2382329" y="1371"/>
                </a:lnTo>
                <a:lnTo>
                  <a:pt x="2382329" y="81368"/>
                </a:lnTo>
                <a:lnTo>
                  <a:pt x="2400604" y="81368"/>
                </a:lnTo>
                <a:lnTo>
                  <a:pt x="2400604" y="32804"/>
                </a:lnTo>
                <a:lnTo>
                  <a:pt x="2423385" y="32804"/>
                </a:lnTo>
                <a:lnTo>
                  <a:pt x="2397633" y="1371"/>
                </a:lnTo>
                <a:close/>
              </a:path>
              <a:path w="3675379" h="83185">
                <a:moveTo>
                  <a:pt x="2423385" y="32804"/>
                </a:moveTo>
                <a:lnTo>
                  <a:pt x="2400604" y="32804"/>
                </a:lnTo>
                <a:lnTo>
                  <a:pt x="2440508" y="81368"/>
                </a:lnTo>
                <a:lnTo>
                  <a:pt x="2455697" y="81368"/>
                </a:lnTo>
                <a:lnTo>
                  <a:pt x="2455697" y="49936"/>
                </a:lnTo>
                <a:lnTo>
                  <a:pt x="2437422" y="49936"/>
                </a:lnTo>
                <a:lnTo>
                  <a:pt x="2423385" y="32804"/>
                </a:lnTo>
                <a:close/>
              </a:path>
              <a:path w="3675379" h="83185">
                <a:moveTo>
                  <a:pt x="2455697" y="1371"/>
                </a:moveTo>
                <a:lnTo>
                  <a:pt x="2437422" y="1371"/>
                </a:lnTo>
                <a:lnTo>
                  <a:pt x="2437422" y="49936"/>
                </a:lnTo>
                <a:lnTo>
                  <a:pt x="2455697" y="49936"/>
                </a:lnTo>
                <a:lnTo>
                  <a:pt x="2455697" y="1371"/>
                </a:lnTo>
                <a:close/>
              </a:path>
              <a:path w="3675379" h="83185">
                <a:moveTo>
                  <a:pt x="2538907" y="1371"/>
                </a:moveTo>
                <a:lnTo>
                  <a:pt x="2520403" y="1371"/>
                </a:lnTo>
                <a:lnTo>
                  <a:pt x="2520403" y="81368"/>
                </a:lnTo>
                <a:lnTo>
                  <a:pt x="2538907" y="81368"/>
                </a:lnTo>
                <a:lnTo>
                  <a:pt x="2538907" y="1371"/>
                </a:lnTo>
                <a:close/>
              </a:path>
              <a:path w="3675379" h="83185">
                <a:moveTo>
                  <a:pt x="2642590" y="0"/>
                </a:moveTo>
                <a:lnTo>
                  <a:pt x="2624956" y="3071"/>
                </a:lnTo>
                <a:lnTo>
                  <a:pt x="2611024" y="11637"/>
                </a:lnTo>
                <a:lnTo>
                  <a:pt x="2601874" y="24726"/>
                </a:lnTo>
                <a:lnTo>
                  <a:pt x="2598585" y="41363"/>
                </a:lnTo>
                <a:lnTo>
                  <a:pt x="2601869" y="58008"/>
                </a:lnTo>
                <a:lnTo>
                  <a:pt x="2610981" y="71100"/>
                </a:lnTo>
                <a:lnTo>
                  <a:pt x="2624811" y="79668"/>
                </a:lnTo>
                <a:lnTo>
                  <a:pt x="2642247" y="82740"/>
                </a:lnTo>
                <a:lnTo>
                  <a:pt x="2650884" y="82083"/>
                </a:lnTo>
                <a:lnTo>
                  <a:pt x="2659400" y="80141"/>
                </a:lnTo>
                <a:lnTo>
                  <a:pt x="2667424" y="76959"/>
                </a:lnTo>
                <a:lnTo>
                  <a:pt x="2674581" y="72580"/>
                </a:lnTo>
                <a:lnTo>
                  <a:pt x="2674581" y="66979"/>
                </a:lnTo>
                <a:lnTo>
                  <a:pt x="2643276" y="66979"/>
                </a:lnTo>
                <a:lnTo>
                  <a:pt x="2632753" y="65084"/>
                </a:lnTo>
                <a:lnTo>
                  <a:pt x="2624548" y="59791"/>
                </a:lnTo>
                <a:lnTo>
                  <a:pt x="2619218" y="51688"/>
                </a:lnTo>
                <a:lnTo>
                  <a:pt x="2617317" y="41363"/>
                </a:lnTo>
                <a:lnTo>
                  <a:pt x="2619221" y="30950"/>
                </a:lnTo>
                <a:lnTo>
                  <a:pt x="2624577" y="22861"/>
                </a:lnTo>
                <a:lnTo>
                  <a:pt x="2632849" y="17623"/>
                </a:lnTo>
                <a:lnTo>
                  <a:pt x="2643505" y="15760"/>
                </a:lnTo>
                <a:lnTo>
                  <a:pt x="2673976" y="15760"/>
                </a:lnTo>
                <a:lnTo>
                  <a:pt x="2676067" y="13830"/>
                </a:lnTo>
                <a:lnTo>
                  <a:pt x="2669535" y="7859"/>
                </a:lnTo>
                <a:lnTo>
                  <a:pt x="2661686" y="3529"/>
                </a:lnTo>
                <a:lnTo>
                  <a:pt x="2652659" y="891"/>
                </a:lnTo>
                <a:lnTo>
                  <a:pt x="2642590" y="0"/>
                </a:lnTo>
                <a:close/>
              </a:path>
              <a:path w="3675379" h="83185">
                <a:moveTo>
                  <a:pt x="2674581" y="40106"/>
                </a:moveTo>
                <a:lnTo>
                  <a:pt x="2657678" y="40106"/>
                </a:lnTo>
                <a:lnTo>
                  <a:pt x="2657678" y="63550"/>
                </a:lnTo>
                <a:lnTo>
                  <a:pt x="2652991" y="66065"/>
                </a:lnTo>
                <a:lnTo>
                  <a:pt x="2648305" y="66979"/>
                </a:lnTo>
                <a:lnTo>
                  <a:pt x="2674581" y="66979"/>
                </a:lnTo>
                <a:lnTo>
                  <a:pt x="2674581" y="40106"/>
                </a:lnTo>
                <a:close/>
              </a:path>
              <a:path w="3675379" h="83185">
                <a:moveTo>
                  <a:pt x="2673976" y="15760"/>
                </a:moveTo>
                <a:lnTo>
                  <a:pt x="2651620" y="15760"/>
                </a:lnTo>
                <a:lnTo>
                  <a:pt x="2658364" y="18618"/>
                </a:lnTo>
                <a:lnTo>
                  <a:pt x="2664193" y="24790"/>
                </a:lnTo>
                <a:lnTo>
                  <a:pt x="2673976" y="15760"/>
                </a:lnTo>
                <a:close/>
              </a:path>
              <a:path w="3675379" h="83185">
                <a:moveTo>
                  <a:pt x="2755963" y="1371"/>
                </a:moveTo>
                <a:lnTo>
                  <a:pt x="2737459" y="1371"/>
                </a:lnTo>
                <a:lnTo>
                  <a:pt x="2737459" y="81368"/>
                </a:lnTo>
                <a:lnTo>
                  <a:pt x="2755963" y="81368"/>
                </a:lnTo>
                <a:lnTo>
                  <a:pt x="2755963" y="48564"/>
                </a:lnTo>
                <a:lnTo>
                  <a:pt x="2810827" y="48564"/>
                </a:lnTo>
                <a:lnTo>
                  <a:pt x="2810827" y="32918"/>
                </a:lnTo>
                <a:lnTo>
                  <a:pt x="2755963" y="32918"/>
                </a:lnTo>
                <a:lnTo>
                  <a:pt x="2755963" y="1371"/>
                </a:lnTo>
                <a:close/>
              </a:path>
              <a:path w="3675379" h="83185">
                <a:moveTo>
                  <a:pt x="2810827" y="48564"/>
                </a:moveTo>
                <a:lnTo>
                  <a:pt x="2792323" y="48564"/>
                </a:lnTo>
                <a:lnTo>
                  <a:pt x="2792323" y="81368"/>
                </a:lnTo>
                <a:lnTo>
                  <a:pt x="2810827" y="81368"/>
                </a:lnTo>
                <a:lnTo>
                  <a:pt x="2810827" y="48564"/>
                </a:lnTo>
                <a:close/>
              </a:path>
              <a:path w="3675379" h="83185">
                <a:moveTo>
                  <a:pt x="2810827" y="1371"/>
                </a:moveTo>
                <a:lnTo>
                  <a:pt x="2792323" y="1371"/>
                </a:lnTo>
                <a:lnTo>
                  <a:pt x="2792323" y="32918"/>
                </a:lnTo>
                <a:lnTo>
                  <a:pt x="2810827" y="32918"/>
                </a:lnTo>
                <a:lnTo>
                  <a:pt x="2810827" y="1371"/>
                </a:lnTo>
                <a:close/>
              </a:path>
              <a:path w="3675379" h="83185">
                <a:moveTo>
                  <a:pt x="2910611" y="16446"/>
                </a:moveTo>
                <a:lnTo>
                  <a:pt x="2892107" y="16446"/>
                </a:lnTo>
                <a:lnTo>
                  <a:pt x="2892107" y="81368"/>
                </a:lnTo>
                <a:lnTo>
                  <a:pt x="2910611" y="81368"/>
                </a:lnTo>
                <a:lnTo>
                  <a:pt x="2910611" y="16446"/>
                </a:lnTo>
                <a:close/>
              </a:path>
              <a:path w="3675379" h="83185">
                <a:moveTo>
                  <a:pt x="2936214" y="1371"/>
                </a:moveTo>
                <a:lnTo>
                  <a:pt x="2866504" y="1371"/>
                </a:lnTo>
                <a:lnTo>
                  <a:pt x="2866504" y="16446"/>
                </a:lnTo>
                <a:lnTo>
                  <a:pt x="2936214" y="16446"/>
                </a:lnTo>
                <a:lnTo>
                  <a:pt x="2936214" y="1371"/>
                </a:lnTo>
                <a:close/>
              </a:path>
              <a:path w="3675379" h="83185">
                <a:moveTo>
                  <a:pt x="3108350" y="0"/>
                </a:moveTo>
                <a:lnTo>
                  <a:pt x="3091053" y="3071"/>
                </a:lnTo>
                <a:lnTo>
                  <a:pt x="3077295" y="11637"/>
                </a:lnTo>
                <a:lnTo>
                  <a:pt x="3068209" y="24726"/>
                </a:lnTo>
                <a:lnTo>
                  <a:pt x="3064929" y="41363"/>
                </a:lnTo>
                <a:lnTo>
                  <a:pt x="3068207" y="58008"/>
                </a:lnTo>
                <a:lnTo>
                  <a:pt x="3077281" y="71100"/>
                </a:lnTo>
                <a:lnTo>
                  <a:pt x="3091005" y="79668"/>
                </a:lnTo>
                <a:lnTo>
                  <a:pt x="3108236" y="82740"/>
                </a:lnTo>
                <a:lnTo>
                  <a:pt x="3118219" y="81810"/>
                </a:lnTo>
                <a:lnTo>
                  <a:pt x="3127152" y="79070"/>
                </a:lnTo>
                <a:lnTo>
                  <a:pt x="3134885" y="74596"/>
                </a:lnTo>
                <a:lnTo>
                  <a:pt x="3141268" y="68465"/>
                </a:lnTo>
                <a:lnTo>
                  <a:pt x="3139659" y="66979"/>
                </a:lnTo>
                <a:lnTo>
                  <a:pt x="3109264" y="66979"/>
                </a:lnTo>
                <a:lnTo>
                  <a:pt x="3098947" y="65100"/>
                </a:lnTo>
                <a:lnTo>
                  <a:pt x="3090848" y="59834"/>
                </a:lnTo>
                <a:lnTo>
                  <a:pt x="3085556" y="51736"/>
                </a:lnTo>
                <a:lnTo>
                  <a:pt x="3083661" y="41363"/>
                </a:lnTo>
                <a:lnTo>
                  <a:pt x="3085556" y="30998"/>
                </a:lnTo>
                <a:lnTo>
                  <a:pt x="3090848" y="22904"/>
                </a:lnTo>
                <a:lnTo>
                  <a:pt x="3098947" y="17639"/>
                </a:lnTo>
                <a:lnTo>
                  <a:pt x="3109264" y="15760"/>
                </a:lnTo>
                <a:lnTo>
                  <a:pt x="3139547" y="15760"/>
                </a:lnTo>
                <a:lnTo>
                  <a:pt x="3141268" y="14173"/>
                </a:lnTo>
                <a:lnTo>
                  <a:pt x="3134887" y="8101"/>
                </a:lnTo>
                <a:lnTo>
                  <a:pt x="3127167" y="3657"/>
                </a:lnTo>
                <a:lnTo>
                  <a:pt x="3118267" y="928"/>
                </a:lnTo>
                <a:lnTo>
                  <a:pt x="3108350" y="0"/>
                </a:lnTo>
                <a:close/>
              </a:path>
              <a:path w="3675379" h="83185">
                <a:moveTo>
                  <a:pt x="3129381" y="57492"/>
                </a:moveTo>
                <a:lnTo>
                  <a:pt x="3124009" y="63779"/>
                </a:lnTo>
                <a:lnTo>
                  <a:pt x="3117265" y="66979"/>
                </a:lnTo>
                <a:lnTo>
                  <a:pt x="3139659" y="66979"/>
                </a:lnTo>
                <a:lnTo>
                  <a:pt x="3129381" y="57492"/>
                </a:lnTo>
                <a:close/>
              </a:path>
              <a:path w="3675379" h="83185">
                <a:moveTo>
                  <a:pt x="3139547" y="15760"/>
                </a:moveTo>
                <a:lnTo>
                  <a:pt x="3117265" y="15760"/>
                </a:lnTo>
                <a:lnTo>
                  <a:pt x="3124009" y="18961"/>
                </a:lnTo>
                <a:lnTo>
                  <a:pt x="3129381" y="25133"/>
                </a:lnTo>
                <a:lnTo>
                  <a:pt x="3139547" y="15760"/>
                </a:lnTo>
                <a:close/>
              </a:path>
              <a:path w="3675379" h="83185">
                <a:moveTo>
                  <a:pt x="3234080" y="1371"/>
                </a:moveTo>
                <a:lnTo>
                  <a:pt x="3199460" y="1371"/>
                </a:lnTo>
                <a:lnTo>
                  <a:pt x="3199460" y="81368"/>
                </a:lnTo>
                <a:lnTo>
                  <a:pt x="3217964" y="81368"/>
                </a:lnTo>
                <a:lnTo>
                  <a:pt x="3217964" y="59080"/>
                </a:lnTo>
                <a:lnTo>
                  <a:pt x="3254772" y="59080"/>
                </a:lnTo>
                <a:lnTo>
                  <a:pt x="3252381" y="55651"/>
                </a:lnTo>
                <a:lnTo>
                  <a:pt x="3259333" y="51513"/>
                </a:lnTo>
                <a:lnTo>
                  <a:pt x="3264500" y="45854"/>
                </a:lnTo>
                <a:lnTo>
                  <a:pt x="3265185" y="44348"/>
                </a:lnTo>
                <a:lnTo>
                  <a:pt x="3217964" y="44348"/>
                </a:lnTo>
                <a:lnTo>
                  <a:pt x="3217964" y="16446"/>
                </a:lnTo>
                <a:lnTo>
                  <a:pt x="3265007" y="16446"/>
                </a:lnTo>
                <a:lnTo>
                  <a:pt x="3259469" y="9151"/>
                </a:lnTo>
                <a:lnTo>
                  <a:pt x="3248526" y="3382"/>
                </a:lnTo>
                <a:lnTo>
                  <a:pt x="3234080" y="1371"/>
                </a:lnTo>
                <a:close/>
              </a:path>
              <a:path w="3675379" h="83185">
                <a:moveTo>
                  <a:pt x="3254772" y="59080"/>
                </a:moveTo>
                <a:lnTo>
                  <a:pt x="3234994" y="59080"/>
                </a:lnTo>
                <a:lnTo>
                  <a:pt x="3250438" y="81368"/>
                </a:lnTo>
                <a:lnTo>
                  <a:pt x="3270313" y="81368"/>
                </a:lnTo>
                <a:lnTo>
                  <a:pt x="3254772" y="59080"/>
                </a:lnTo>
                <a:close/>
              </a:path>
              <a:path w="3675379" h="83185">
                <a:moveTo>
                  <a:pt x="3265007" y="16446"/>
                </a:moveTo>
                <a:lnTo>
                  <a:pt x="3244380" y="16446"/>
                </a:lnTo>
                <a:lnTo>
                  <a:pt x="3250095" y="21590"/>
                </a:lnTo>
                <a:lnTo>
                  <a:pt x="3250095" y="39090"/>
                </a:lnTo>
                <a:lnTo>
                  <a:pt x="3244380" y="44348"/>
                </a:lnTo>
                <a:lnTo>
                  <a:pt x="3265185" y="44348"/>
                </a:lnTo>
                <a:lnTo>
                  <a:pt x="3267718" y="38779"/>
                </a:lnTo>
                <a:lnTo>
                  <a:pt x="3268827" y="30391"/>
                </a:lnTo>
                <a:lnTo>
                  <a:pt x="3266404" y="18286"/>
                </a:lnTo>
                <a:lnTo>
                  <a:pt x="3265007" y="16446"/>
                </a:lnTo>
                <a:close/>
              </a:path>
              <a:path w="3675379" h="83185">
                <a:moveTo>
                  <a:pt x="3389629" y="1371"/>
                </a:moveTo>
                <a:lnTo>
                  <a:pt x="3329190" y="1371"/>
                </a:lnTo>
                <a:lnTo>
                  <a:pt x="3329190" y="81368"/>
                </a:lnTo>
                <a:lnTo>
                  <a:pt x="3391115" y="81368"/>
                </a:lnTo>
                <a:lnTo>
                  <a:pt x="3391115" y="66522"/>
                </a:lnTo>
                <a:lnTo>
                  <a:pt x="3347567" y="66522"/>
                </a:lnTo>
                <a:lnTo>
                  <a:pt x="3347567" y="47993"/>
                </a:lnTo>
                <a:lnTo>
                  <a:pt x="3384715" y="47993"/>
                </a:lnTo>
                <a:lnTo>
                  <a:pt x="3384715" y="33604"/>
                </a:lnTo>
                <a:lnTo>
                  <a:pt x="3347567" y="33604"/>
                </a:lnTo>
                <a:lnTo>
                  <a:pt x="3347567" y="16217"/>
                </a:lnTo>
                <a:lnTo>
                  <a:pt x="3389629" y="16217"/>
                </a:lnTo>
                <a:lnTo>
                  <a:pt x="3389629" y="1371"/>
                </a:lnTo>
                <a:close/>
              </a:path>
              <a:path w="3675379" h="83185">
                <a:moveTo>
                  <a:pt x="3495027" y="1371"/>
                </a:moveTo>
                <a:lnTo>
                  <a:pt x="3476739" y="1371"/>
                </a:lnTo>
                <a:lnTo>
                  <a:pt x="3441077" y="81368"/>
                </a:lnTo>
                <a:lnTo>
                  <a:pt x="3460051" y="81368"/>
                </a:lnTo>
                <a:lnTo>
                  <a:pt x="3467138" y="64223"/>
                </a:lnTo>
                <a:lnTo>
                  <a:pt x="3523125" y="64223"/>
                </a:lnTo>
                <a:lnTo>
                  <a:pt x="3516846" y="50177"/>
                </a:lnTo>
                <a:lnTo>
                  <a:pt x="3473081" y="50177"/>
                </a:lnTo>
                <a:lnTo>
                  <a:pt x="3485769" y="19545"/>
                </a:lnTo>
                <a:lnTo>
                  <a:pt x="3503151" y="19545"/>
                </a:lnTo>
                <a:lnTo>
                  <a:pt x="3495027" y="1371"/>
                </a:lnTo>
                <a:close/>
              </a:path>
              <a:path w="3675379" h="83185">
                <a:moveTo>
                  <a:pt x="3523125" y="64223"/>
                </a:moveTo>
                <a:lnTo>
                  <a:pt x="3504285" y="64223"/>
                </a:lnTo>
                <a:lnTo>
                  <a:pt x="3511372" y="81368"/>
                </a:lnTo>
                <a:lnTo>
                  <a:pt x="3530790" y="81368"/>
                </a:lnTo>
                <a:lnTo>
                  <a:pt x="3523125" y="64223"/>
                </a:lnTo>
                <a:close/>
              </a:path>
              <a:path w="3675379" h="83185">
                <a:moveTo>
                  <a:pt x="3503151" y="19545"/>
                </a:moveTo>
                <a:lnTo>
                  <a:pt x="3485769" y="19545"/>
                </a:lnTo>
                <a:lnTo>
                  <a:pt x="3498456" y="50177"/>
                </a:lnTo>
                <a:lnTo>
                  <a:pt x="3516846" y="50177"/>
                </a:lnTo>
                <a:lnTo>
                  <a:pt x="3503151" y="19545"/>
                </a:lnTo>
                <a:close/>
              </a:path>
              <a:path w="3675379" h="83185">
                <a:moveTo>
                  <a:pt x="3600170" y="1371"/>
                </a:moveTo>
                <a:lnTo>
                  <a:pt x="3584867" y="1371"/>
                </a:lnTo>
                <a:lnTo>
                  <a:pt x="3584867" y="81368"/>
                </a:lnTo>
                <a:lnTo>
                  <a:pt x="3602228" y="81368"/>
                </a:lnTo>
                <a:lnTo>
                  <a:pt x="3602228" y="34404"/>
                </a:lnTo>
                <a:lnTo>
                  <a:pt x="3620062" y="34404"/>
                </a:lnTo>
                <a:lnTo>
                  <a:pt x="3600170" y="1371"/>
                </a:lnTo>
                <a:close/>
              </a:path>
              <a:path w="3675379" h="83185">
                <a:moveTo>
                  <a:pt x="3674887" y="33375"/>
                </a:moveTo>
                <a:lnTo>
                  <a:pt x="3657523" y="33375"/>
                </a:lnTo>
                <a:lnTo>
                  <a:pt x="3657638" y="81368"/>
                </a:lnTo>
                <a:lnTo>
                  <a:pt x="3675024" y="81368"/>
                </a:lnTo>
                <a:lnTo>
                  <a:pt x="3674887" y="33375"/>
                </a:lnTo>
                <a:close/>
              </a:path>
              <a:path w="3675379" h="83185">
                <a:moveTo>
                  <a:pt x="3620062" y="34404"/>
                </a:moveTo>
                <a:lnTo>
                  <a:pt x="3602228" y="34404"/>
                </a:lnTo>
                <a:lnTo>
                  <a:pt x="3625646" y="72910"/>
                </a:lnTo>
                <a:lnTo>
                  <a:pt x="3633990" y="72910"/>
                </a:lnTo>
                <a:lnTo>
                  <a:pt x="3646985" y="51079"/>
                </a:lnTo>
                <a:lnTo>
                  <a:pt x="3630104" y="51079"/>
                </a:lnTo>
                <a:lnTo>
                  <a:pt x="3620062" y="34404"/>
                </a:lnTo>
                <a:close/>
              </a:path>
              <a:path w="3675379" h="83185">
                <a:moveTo>
                  <a:pt x="3674795" y="1371"/>
                </a:moveTo>
                <a:lnTo>
                  <a:pt x="3659581" y="1371"/>
                </a:lnTo>
                <a:lnTo>
                  <a:pt x="3630104" y="51079"/>
                </a:lnTo>
                <a:lnTo>
                  <a:pt x="3646985" y="51079"/>
                </a:lnTo>
                <a:lnTo>
                  <a:pt x="3657523" y="33375"/>
                </a:lnTo>
                <a:lnTo>
                  <a:pt x="3674887" y="33375"/>
                </a:lnTo>
                <a:lnTo>
                  <a:pt x="3674795" y="137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2697485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25996" y="6028314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1155774" y="2096804"/>
            <a:ext cx="3509746" cy="353846"/>
          </a:xfrm>
          <a:custGeom>
            <a:avLst/>
            <a:gdLst/>
            <a:ahLst/>
            <a:cxnLst/>
            <a:rect l="l" t="t" r="r" b="b"/>
            <a:pathLst>
              <a:path w="3105150" h="313055">
                <a:moveTo>
                  <a:pt x="57861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088" y="307441"/>
                </a:lnTo>
                <a:lnTo>
                  <a:pt x="69088" y="123926"/>
                </a:lnTo>
                <a:lnTo>
                  <a:pt x="155092" y="123926"/>
                </a:lnTo>
                <a:lnTo>
                  <a:pt x="57861" y="5181"/>
                </a:lnTo>
                <a:close/>
              </a:path>
              <a:path w="3105150" h="313055">
                <a:moveTo>
                  <a:pt x="155092" y="123926"/>
                </a:moveTo>
                <a:lnTo>
                  <a:pt x="69088" y="123926"/>
                </a:lnTo>
                <a:lnTo>
                  <a:pt x="219786" y="307441"/>
                </a:lnTo>
                <a:lnTo>
                  <a:pt x="277215" y="307441"/>
                </a:lnTo>
                <a:lnTo>
                  <a:pt x="277215" y="188696"/>
                </a:lnTo>
                <a:lnTo>
                  <a:pt x="208127" y="188696"/>
                </a:lnTo>
                <a:lnTo>
                  <a:pt x="155092" y="123926"/>
                </a:lnTo>
                <a:close/>
              </a:path>
              <a:path w="3105150" h="313055">
                <a:moveTo>
                  <a:pt x="277215" y="5181"/>
                </a:moveTo>
                <a:lnTo>
                  <a:pt x="208127" y="5181"/>
                </a:lnTo>
                <a:lnTo>
                  <a:pt x="208127" y="188696"/>
                </a:lnTo>
                <a:lnTo>
                  <a:pt x="277215" y="188696"/>
                </a:lnTo>
                <a:lnTo>
                  <a:pt x="277215" y="5181"/>
                </a:lnTo>
                <a:close/>
              </a:path>
              <a:path w="3105150" h="313055">
                <a:moveTo>
                  <a:pt x="413664" y="5181"/>
                </a:moveTo>
                <a:lnTo>
                  <a:pt x="343712" y="5181"/>
                </a:lnTo>
                <a:lnTo>
                  <a:pt x="343712" y="307441"/>
                </a:lnTo>
                <a:lnTo>
                  <a:pt x="413664" y="307441"/>
                </a:lnTo>
                <a:lnTo>
                  <a:pt x="413664" y="5181"/>
                </a:lnTo>
                <a:close/>
              </a:path>
              <a:path w="3105150" h="313055">
                <a:moveTo>
                  <a:pt x="627405" y="0"/>
                </a:moveTo>
                <a:lnTo>
                  <a:pt x="581656" y="5251"/>
                </a:lnTo>
                <a:lnTo>
                  <a:pt x="541509" y="20278"/>
                </a:lnTo>
                <a:lnTo>
                  <a:pt x="508174" y="43989"/>
                </a:lnTo>
                <a:lnTo>
                  <a:pt x="482864" y="75293"/>
                </a:lnTo>
                <a:lnTo>
                  <a:pt x="466789" y="113097"/>
                </a:lnTo>
                <a:lnTo>
                  <a:pt x="461162" y="156311"/>
                </a:lnTo>
                <a:lnTo>
                  <a:pt x="466783" y="199525"/>
                </a:lnTo>
                <a:lnTo>
                  <a:pt x="482816" y="237330"/>
                </a:lnTo>
                <a:lnTo>
                  <a:pt x="508012" y="268633"/>
                </a:lnTo>
                <a:lnTo>
                  <a:pt x="541125" y="292344"/>
                </a:lnTo>
                <a:lnTo>
                  <a:pt x="580906" y="307371"/>
                </a:lnTo>
                <a:lnTo>
                  <a:pt x="626110" y="312623"/>
                </a:lnTo>
                <a:lnTo>
                  <a:pt x="658744" y="310140"/>
                </a:lnTo>
                <a:lnTo>
                  <a:pt x="690933" y="302799"/>
                </a:lnTo>
                <a:lnTo>
                  <a:pt x="721261" y="290763"/>
                </a:lnTo>
                <a:lnTo>
                  <a:pt x="748309" y="274193"/>
                </a:lnTo>
                <a:lnTo>
                  <a:pt x="748309" y="253034"/>
                </a:lnTo>
                <a:lnTo>
                  <a:pt x="629996" y="253034"/>
                </a:lnTo>
                <a:lnTo>
                  <a:pt x="590270" y="245876"/>
                </a:lnTo>
                <a:lnTo>
                  <a:pt x="559288" y="225885"/>
                </a:lnTo>
                <a:lnTo>
                  <a:pt x="539156" y="195288"/>
                </a:lnTo>
                <a:lnTo>
                  <a:pt x="531977" y="156311"/>
                </a:lnTo>
                <a:lnTo>
                  <a:pt x="539169" y="116970"/>
                </a:lnTo>
                <a:lnTo>
                  <a:pt x="559396" y="86413"/>
                </a:lnTo>
                <a:lnTo>
                  <a:pt x="590634" y="66625"/>
                </a:lnTo>
                <a:lnTo>
                  <a:pt x="630859" y="59588"/>
                </a:lnTo>
                <a:lnTo>
                  <a:pt x="745970" y="59588"/>
                </a:lnTo>
                <a:lnTo>
                  <a:pt x="753922" y="52247"/>
                </a:lnTo>
                <a:lnTo>
                  <a:pt x="729235" y="29692"/>
                </a:lnTo>
                <a:lnTo>
                  <a:pt x="699569" y="13331"/>
                </a:lnTo>
                <a:lnTo>
                  <a:pt x="665451" y="3366"/>
                </a:lnTo>
                <a:lnTo>
                  <a:pt x="627405" y="0"/>
                </a:lnTo>
                <a:close/>
              </a:path>
              <a:path w="3105150" h="313055">
                <a:moveTo>
                  <a:pt x="748309" y="151561"/>
                </a:moveTo>
                <a:lnTo>
                  <a:pt x="684403" y="151561"/>
                </a:lnTo>
                <a:lnTo>
                  <a:pt x="684403" y="240080"/>
                </a:lnTo>
                <a:lnTo>
                  <a:pt x="671104" y="246112"/>
                </a:lnTo>
                <a:lnTo>
                  <a:pt x="657685" y="250120"/>
                </a:lnTo>
                <a:lnTo>
                  <a:pt x="644022" y="252346"/>
                </a:lnTo>
                <a:lnTo>
                  <a:pt x="629996" y="253034"/>
                </a:lnTo>
                <a:lnTo>
                  <a:pt x="748309" y="253034"/>
                </a:lnTo>
                <a:lnTo>
                  <a:pt x="748309" y="151561"/>
                </a:lnTo>
                <a:close/>
              </a:path>
              <a:path w="3105150" h="313055">
                <a:moveTo>
                  <a:pt x="745970" y="59588"/>
                </a:moveTo>
                <a:lnTo>
                  <a:pt x="630859" y="59588"/>
                </a:lnTo>
                <a:lnTo>
                  <a:pt x="652908" y="61639"/>
                </a:lnTo>
                <a:lnTo>
                  <a:pt x="673176" y="67900"/>
                </a:lnTo>
                <a:lnTo>
                  <a:pt x="691824" y="78533"/>
                </a:lnTo>
                <a:lnTo>
                  <a:pt x="709015" y="93700"/>
                </a:lnTo>
                <a:lnTo>
                  <a:pt x="745970" y="59588"/>
                </a:lnTo>
                <a:close/>
              </a:path>
              <a:path w="3105150" h="313055">
                <a:moveTo>
                  <a:pt x="877836" y="5181"/>
                </a:moveTo>
                <a:lnTo>
                  <a:pt x="807885" y="5181"/>
                </a:lnTo>
                <a:lnTo>
                  <a:pt x="807885" y="307441"/>
                </a:lnTo>
                <a:lnTo>
                  <a:pt x="877836" y="307441"/>
                </a:lnTo>
                <a:lnTo>
                  <a:pt x="877836" y="183515"/>
                </a:lnTo>
                <a:lnTo>
                  <a:pt x="1085100" y="183515"/>
                </a:lnTo>
                <a:lnTo>
                  <a:pt x="1085100" y="124358"/>
                </a:lnTo>
                <a:lnTo>
                  <a:pt x="877836" y="124358"/>
                </a:lnTo>
                <a:lnTo>
                  <a:pt x="877836" y="5181"/>
                </a:lnTo>
                <a:close/>
              </a:path>
              <a:path w="3105150" h="313055">
                <a:moveTo>
                  <a:pt x="1085100" y="183515"/>
                </a:moveTo>
                <a:lnTo>
                  <a:pt x="1015149" y="183515"/>
                </a:lnTo>
                <a:lnTo>
                  <a:pt x="1015149" y="307441"/>
                </a:lnTo>
                <a:lnTo>
                  <a:pt x="1085100" y="307441"/>
                </a:lnTo>
                <a:lnTo>
                  <a:pt x="1085100" y="183515"/>
                </a:lnTo>
                <a:close/>
              </a:path>
              <a:path w="3105150" h="313055">
                <a:moveTo>
                  <a:pt x="1085100" y="5181"/>
                </a:moveTo>
                <a:lnTo>
                  <a:pt x="1015149" y="5181"/>
                </a:lnTo>
                <a:lnTo>
                  <a:pt x="1015149" y="124358"/>
                </a:lnTo>
                <a:lnTo>
                  <a:pt x="1085100" y="124358"/>
                </a:lnTo>
                <a:lnTo>
                  <a:pt x="1085100" y="5181"/>
                </a:lnTo>
                <a:close/>
              </a:path>
              <a:path w="3105150" h="313055">
                <a:moveTo>
                  <a:pt x="1284160" y="62179"/>
                </a:moveTo>
                <a:lnTo>
                  <a:pt x="1214208" y="62179"/>
                </a:lnTo>
                <a:lnTo>
                  <a:pt x="1214208" y="307441"/>
                </a:lnTo>
                <a:lnTo>
                  <a:pt x="1284160" y="307441"/>
                </a:lnTo>
                <a:lnTo>
                  <a:pt x="1284160" y="62179"/>
                </a:lnTo>
                <a:close/>
              </a:path>
              <a:path w="3105150" h="313055">
                <a:moveTo>
                  <a:pt x="1380883" y="5181"/>
                </a:moveTo>
                <a:lnTo>
                  <a:pt x="1117485" y="5181"/>
                </a:lnTo>
                <a:lnTo>
                  <a:pt x="1117485" y="62179"/>
                </a:lnTo>
                <a:lnTo>
                  <a:pt x="1380883" y="62179"/>
                </a:lnTo>
                <a:lnTo>
                  <a:pt x="1380883" y="5181"/>
                </a:lnTo>
                <a:close/>
              </a:path>
              <a:path w="3105150" h="313055">
                <a:moveTo>
                  <a:pt x="1675371" y="0"/>
                </a:moveTo>
                <a:lnTo>
                  <a:pt x="1630532" y="5251"/>
                </a:lnTo>
                <a:lnTo>
                  <a:pt x="1590994" y="20278"/>
                </a:lnTo>
                <a:lnTo>
                  <a:pt x="1558029" y="43989"/>
                </a:lnTo>
                <a:lnTo>
                  <a:pt x="1532909" y="75293"/>
                </a:lnTo>
                <a:lnTo>
                  <a:pt x="1516904" y="113097"/>
                </a:lnTo>
                <a:lnTo>
                  <a:pt x="1511287" y="156311"/>
                </a:lnTo>
                <a:lnTo>
                  <a:pt x="1516902" y="199525"/>
                </a:lnTo>
                <a:lnTo>
                  <a:pt x="1532893" y="237330"/>
                </a:lnTo>
                <a:lnTo>
                  <a:pt x="1557975" y="268633"/>
                </a:lnTo>
                <a:lnTo>
                  <a:pt x="1590866" y="292344"/>
                </a:lnTo>
                <a:lnTo>
                  <a:pt x="1630282" y="307371"/>
                </a:lnTo>
                <a:lnTo>
                  <a:pt x="1674939" y="312623"/>
                </a:lnTo>
                <a:lnTo>
                  <a:pt x="1712654" y="309108"/>
                </a:lnTo>
                <a:lnTo>
                  <a:pt x="1746402" y="298751"/>
                </a:lnTo>
                <a:lnTo>
                  <a:pt x="1775616" y="281837"/>
                </a:lnTo>
                <a:lnTo>
                  <a:pt x="1799729" y="258648"/>
                </a:lnTo>
                <a:lnTo>
                  <a:pt x="1793648" y="253034"/>
                </a:lnTo>
                <a:lnTo>
                  <a:pt x="1678825" y="253034"/>
                </a:lnTo>
                <a:lnTo>
                  <a:pt x="1639849" y="245937"/>
                </a:lnTo>
                <a:lnTo>
                  <a:pt x="1609251" y="226047"/>
                </a:lnTo>
                <a:lnTo>
                  <a:pt x="1589260" y="195470"/>
                </a:lnTo>
                <a:lnTo>
                  <a:pt x="1582102" y="156311"/>
                </a:lnTo>
                <a:lnTo>
                  <a:pt x="1589260" y="117152"/>
                </a:lnTo>
                <a:lnTo>
                  <a:pt x="1609251" y="86575"/>
                </a:lnTo>
                <a:lnTo>
                  <a:pt x="1639849" y="66686"/>
                </a:lnTo>
                <a:lnTo>
                  <a:pt x="1678825" y="59588"/>
                </a:lnTo>
                <a:lnTo>
                  <a:pt x="1793180" y="59588"/>
                </a:lnTo>
                <a:lnTo>
                  <a:pt x="1799729" y="53543"/>
                </a:lnTo>
                <a:lnTo>
                  <a:pt x="1775623" y="30603"/>
                </a:lnTo>
                <a:lnTo>
                  <a:pt x="1746456" y="13817"/>
                </a:lnTo>
                <a:lnTo>
                  <a:pt x="1712836" y="3508"/>
                </a:lnTo>
                <a:lnTo>
                  <a:pt x="1675371" y="0"/>
                </a:lnTo>
                <a:close/>
              </a:path>
              <a:path w="3105150" h="313055">
                <a:moveTo>
                  <a:pt x="1754822" y="217195"/>
                </a:moveTo>
                <a:lnTo>
                  <a:pt x="1738636" y="232814"/>
                </a:lnTo>
                <a:lnTo>
                  <a:pt x="1720548" y="244020"/>
                </a:lnTo>
                <a:lnTo>
                  <a:pt x="1700597" y="250774"/>
                </a:lnTo>
                <a:lnTo>
                  <a:pt x="1678825" y="253034"/>
                </a:lnTo>
                <a:lnTo>
                  <a:pt x="1793648" y="253034"/>
                </a:lnTo>
                <a:lnTo>
                  <a:pt x="1754822" y="217195"/>
                </a:lnTo>
                <a:close/>
              </a:path>
              <a:path w="3105150" h="313055">
                <a:moveTo>
                  <a:pt x="1793180" y="59588"/>
                </a:moveTo>
                <a:lnTo>
                  <a:pt x="1678825" y="59588"/>
                </a:lnTo>
                <a:lnTo>
                  <a:pt x="1700597" y="61841"/>
                </a:lnTo>
                <a:lnTo>
                  <a:pt x="1720548" y="68548"/>
                </a:lnTo>
                <a:lnTo>
                  <a:pt x="1738636" y="79626"/>
                </a:lnTo>
                <a:lnTo>
                  <a:pt x="1754822" y="94996"/>
                </a:lnTo>
                <a:lnTo>
                  <a:pt x="1793180" y="59588"/>
                </a:lnTo>
                <a:close/>
              </a:path>
              <a:path w="3105150" h="313055">
                <a:moveTo>
                  <a:pt x="1972437" y="5181"/>
                </a:moveTo>
                <a:lnTo>
                  <a:pt x="1841601" y="5181"/>
                </a:lnTo>
                <a:lnTo>
                  <a:pt x="1841601" y="307441"/>
                </a:lnTo>
                <a:lnTo>
                  <a:pt x="1911553" y="307441"/>
                </a:lnTo>
                <a:lnTo>
                  <a:pt x="1911553" y="223240"/>
                </a:lnTo>
                <a:lnTo>
                  <a:pt x="2050564" y="223240"/>
                </a:lnTo>
                <a:lnTo>
                  <a:pt x="2041525" y="210286"/>
                </a:lnTo>
                <a:lnTo>
                  <a:pt x="2067817" y="194647"/>
                </a:lnTo>
                <a:lnTo>
                  <a:pt x="2087349" y="173259"/>
                </a:lnTo>
                <a:lnTo>
                  <a:pt x="2089953" y="167538"/>
                </a:lnTo>
                <a:lnTo>
                  <a:pt x="1911553" y="167538"/>
                </a:lnTo>
                <a:lnTo>
                  <a:pt x="1911553" y="62179"/>
                </a:lnTo>
                <a:lnTo>
                  <a:pt x="2089280" y="62179"/>
                </a:lnTo>
                <a:lnTo>
                  <a:pt x="2068350" y="34597"/>
                </a:lnTo>
                <a:lnTo>
                  <a:pt x="2027012" y="12785"/>
                </a:lnTo>
                <a:lnTo>
                  <a:pt x="1972437" y="5181"/>
                </a:lnTo>
                <a:close/>
              </a:path>
              <a:path w="3105150" h="313055">
                <a:moveTo>
                  <a:pt x="2050564" y="223240"/>
                </a:moveTo>
                <a:lnTo>
                  <a:pt x="1975891" y="223240"/>
                </a:lnTo>
                <a:lnTo>
                  <a:pt x="2034184" y="307441"/>
                </a:lnTo>
                <a:lnTo>
                  <a:pt x="2109317" y="307441"/>
                </a:lnTo>
                <a:lnTo>
                  <a:pt x="2050564" y="223240"/>
                </a:lnTo>
                <a:close/>
              </a:path>
              <a:path w="3105150" h="313055">
                <a:moveTo>
                  <a:pt x="2089280" y="62179"/>
                </a:moveTo>
                <a:lnTo>
                  <a:pt x="1968550" y="62179"/>
                </a:lnTo>
                <a:lnTo>
                  <a:pt x="1996638" y="65734"/>
                </a:lnTo>
                <a:lnTo>
                  <a:pt x="2016750" y="76050"/>
                </a:lnTo>
                <a:lnTo>
                  <a:pt x="2028847" y="92600"/>
                </a:lnTo>
                <a:lnTo>
                  <a:pt x="2032889" y="114858"/>
                </a:lnTo>
                <a:lnTo>
                  <a:pt x="2028847" y="136934"/>
                </a:lnTo>
                <a:lnTo>
                  <a:pt x="2016750" y="153504"/>
                </a:lnTo>
                <a:lnTo>
                  <a:pt x="1996638" y="163922"/>
                </a:lnTo>
                <a:lnTo>
                  <a:pt x="1968550" y="167538"/>
                </a:lnTo>
                <a:lnTo>
                  <a:pt x="2089953" y="167538"/>
                </a:lnTo>
                <a:lnTo>
                  <a:pt x="2099514" y="146528"/>
                </a:lnTo>
                <a:lnTo>
                  <a:pt x="2103704" y="114858"/>
                </a:lnTo>
                <a:lnTo>
                  <a:pt x="2094548" y="69121"/>
                </a:lnTo>
                <a:lnTo>
                  <a:pt x="2089280" y="62179"/>
                </a:lnTo>
                <a:close/>
              </a:path>
              <a:path w="3105150" h="313055">
                <a:moveTo>
                  <a:pt x="2382215" y="5181"/>
                </a:moveTo>
                <a:lnTo>
                  <a:pt x="2153793" y="5181"/>
                </a:lnTo>
                <a:lnTo>
                  <a:pt x="2153793" y="307441"/>
                </a:lnTo>
                <a:lnTo>
                  <a:pt x="2387828" y="307441"/>
                </a:lnTo>
                <a:lnTo>
                  <a:pt x="2387828" y="251307"/>
                </a:lnTo>
                <a:lnTo>
                  <a:pt x="2223312" y="251307"/>
                </a:lnTo>
                <a:lnTo>
                  <a:pt x="2223312" y="181356"/>
                </a:lnTo>
                <a:lnTo>
                  <a:pt x="2363647" y="181356"/>
                </a:lnTo>
                <a:lnTo>
                  <a:pt x="2363647" y="126949"/>
                </a:lnTo>
                <a:lnTo>
                  <a:pt x="2223312" y="126949"/>
                </a:lnTo>
                <a:lnTo>
                  <a:pt x="2223312" y="61315"/>
                </a:lnTo>
                <a:lnTo>
                  <a:pt x="2382215" y="61315"/>
                </a:lnTo>
                <a:lnTo>
                  <a:pt x="2382215" y="5181"/>
                </a:lnTo>
                <a:close/>
              </a:path>
              <a:path w="3105150" h="313055">
                <a:moveTo>
                  <a:pt x="2602433" y="5181"/>
                </a:moveTo>
                <a:lnTo>
                  <a:pt x="2533345" y="5181"/>
                </a:lnTo>
                <a:lnTo>
                  <a:pt x="2398623" y="307441"/>
                </a:lnTo>
                <a:lnTo>
                  <a:pt x="2470302" y="307441"/>
                </a:lnTo>
                <a:lnTo>
                  <a:pt x="2497074" y="242671"/>
                </a:lnTo>
                <a:lnTo>
                  <a:pt x="2708625" y="242671"/>
                </a:lnTo>
                <a:lnTo>
                  <a:pt x="2684876" y="189560"/>
                </a:lnTo>
                <a:lnTo>
                  <a:pt x="2519527" y="189560"/>
                </a:lnTo>
                <a:lnTo>
                  <a:pt x="2567457" y="73837"/>
                </a:lnTo>
                <a:lnTo>
                  <a:pt x="2633132" y="73837"/>
                </a:lnTo>
                <a:lnTo>
                  <a:pt x="2602433" y="5181"/>
                </a:lnTo>
                <a:close/>
              </a:path>
              <a:path w="3105150" h="313055">
                <a:moveTo>
                  <a:pt x="2708625" y="242671"/>
                </a:moveTo>
                <a:lnTo>
                  <a:pt x="2637409" y="242671"/>
                </a:lnTo>
                <a:lnTo>
                  <a:pt x="2664180" y="307441"/>
                </a:lnTo>
                <a:lnTo>
                  <a:pt x="2737586" y="307441"/>
                </a:lnTo>
                <a:lnTo>
                  <a:pt x="2708625" y="242671"/>
                </a:lnTo>
                <a:close/>
              </a:path>
              <a:path w="3105150" h="313055">
                <a:moveTo>
                  <a:pt x="2633132" y="73837"/>
                </a:moveTo>
                <a:lnTo>
                  <a:pt x="2567457" y="73837"/>
                </a:lnTo>
                <a:lnTo>
                  <a:pt x="2615387" y="189560"/>
                </a:lnTo>
                <a:lnTo>
                  <a:pt x="2684876" y="189560"/>
                </a:lnTo>
                <a:lnTo>
                  <a:pt x="2633132" y="73837"/>
                </a:lnTo>
                <a:close/>
              </a:path>
              <a:path w="3105150" h="313055">
                <a:moveTo>
                  <a:pt x="2821774" y="5181"/>
                </a:moveTo>
                <a:lnTo>
                  <a:pt x="2763913" y="5181"/>
                </a:lnTo>
                <a:lnTo>
                  <a:pt x="2763913" y="307441"/>
                </a:lnTo>
                <a:lnTo>
                  <a:pt x="2829547" y="307441"/>
                </a:lnTo>
                <a:lnTo>
                  <a:pt x="2829547" y="129971"/>
                </a:lnTo>
                <a:lnTo>
                  <a:pt x="2896935" y="129971"/>
                </a:lnTo>
                <a:lnTo>
                  <a:pt x="2821774" y="5181"/>
                </a:lnTo>
                <a:close/>
              </a:path>
              <a:path w="3105150" h="313055">
                <a:moveTo>
                  <a:pt x="3104085" y="126085"/>
                </a:moveTo>
                <a:lnTo>
                  <a:pt x="3038538" y="126085"/>
                </a:lnTo>
                <a:lnTo>
                  <a:pt x="3038970" y="307441"/>
                </a:lnTo>
                <a:lnTo>
                  <a:pt x="3104603" y="307441"/>
                </a:lnTo>
                <a:lnTo>
                  <a:pt x="3104085" y="126085"/>
                </a:lnTo>
                <a:close/>
              </a:path>
              <a:path w="3105150" h="313055">
                <a:moveTo>
                  <a:pt x="2896935" y="129971"/>
                </a:moveTo>
                <a:lnTo>
                  <a:pt x="2829547" y="129971"/>
                </a:lnTo>
                <a:lnTo>
                  <a:pt x="2918066" y="275488"/>
                </a:lnTo>
                <a:lnTo>
                  <a:pt x="2949587" y="275488"/>
                </a:lnTo>
                <a:lnTo>
                  <a:pt x="2998690" y="193014"/>
                </a:lnTo>
                <a:lnTo>
                  <a:pt x="2934906" y="193014"/>
                </a:lnTo>
                <a:lnTo>
                  <a:pt x="2896935" y="129971"/>
                </a:lnTo>
                <a:close/>
              </a:path>
              <a:path w="3105150" h="313055">
                <a:moveTo>
                  <a:pt x="3103740" y="5181"/>
                </a:moveTo>
                <a:lnTo>
                  <a:pt x="3046310" y="5181"/>
                </a:lnTo>
                <a:lnTo>
                  <a:pt x="2934906" y="193014"/>
                </a:lnTo>
                <a:lnTo>
                  <a:pt x="2998690" y="193014"/>
                </a:lnTo>
                <a:lnTo>
                  <a:pt x="3038538" y="126085"/>
                </a:lnTo>
                <a:lnTo>
                  <a:pt x="3104085" y="126085"/>
                </a:lnTo>
                <a:lnTo>
                  <a:pt x="3103740" y="518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10872" y="1608741"/>
            <a:ext cx="3010917" cy="353846"/>
          </a:xfrm>
          <a:custGeom>
            <a:avLst/>
            <a:gdLst/>
            <a:ahLst/>
            <a:cxnLst/>
            <a:rect l="l" t="t" r="r" b="b"/>
            <a:pathLst>
              <a:path w="2663825" h="313055">
                <a:moveTo>
                  <a:pt x="203809" y="5181"/>
                </a:moveTo>
                <a:lnTo>
                  <a:pt x="134721" y="5181"/>
                </a:lnTo>
                <a:lnTo>
                  <a:pt x="0" y="307441"/>
                </a:lnTo>
                <a:lnTo>
                  <a:pt x="71678" y="307441"/>
                </a:lnTo>
                <a:lnTo>
                  <a:pt x="98450" y="242671"/>
                </a:lnTo>
                <a:lnTo>
                  <a:pt x="310001" y="242671"/>
                </a:lnTo>
                <a:lnTo>
                  <a:pt x="286253" y="189560"/>
                </a:lnTo>
                <a:lnTo>
                  <a:pt x="120903" y="189560"/>
                </a:lnTo>
                <a:lnTo>
                  <a:pt x="168833" y="73837"/>
                </a:lnTo>
                <a:lnTo>
                  <a:pt x="234508" y="73837"/>
                </a:lnTo>
                <a:lnTo>
                  <a:pt x="203809" y="5181"/>
                </a:lnTo>
                <a:close/>
              </a:path>
              <a:path w="2663825" h="313055">
                <a:moveTo>
                  <a:pt x="310001" y="242671"/>
                </a:moveTo>
                <a:lnTo>
                  <a:pt x="238785" y="242671"/>
                </a:lnTo>
                <a:lnTo>
                  <a:pt x="265556" y="307441"/>
                </a:lnTo>
                <a:lnTo>
                  <a:pt x="338963" y="307441"/>
                </a:lnTo>
                <a:lnTo>
                  <a:pt x="310001" y="242671"/>
                </a:lnTo>
                <a:close/>
              </a:path>
              <a:path w="2663825" h="313055">
                <a:moveTo>
                  <a:pt x="234508" y="73837"/>
                </a:moveTo>
                <a:lnTo>
                  <a:pt x="168833" y="73837"/>
                </a:lnTo>
                <a:lnTo>
                  <a:pt x="216763" y="189560"/>
                </a:lnTo>
                <a:lnTo>
                  <a:pt x="286253" y="189560"/>
                </a:lnTo>
                <a:lnTo>
                  <a:pt x="234508" y="73837"/>
                </a:lnTo>
                <a:close/>
              </a:path>
              <a:path w="2663825" h="313055">
                <a:moveTo>
                  <a:pt x="423163" y="5181"/>
                </a:moveTo>
                <a:lnTo>
                  <a:pt x="365302" y="5181"/>
                </a:lnTo>
                <a:lnTo>
                  <a:pt x="365302" y="307441"/>
                </a:lnTo>
                <a:lnTo>
                  <a:pt x="434390" y="307441"/>
                </a:lnTo>
                <a:lnTo>
                  <a:pt x="434390" y="123926"/>
                </a:lnTo>
                <a:lnTo>
                  <a:pt x="520395" y="123926"/>
                </a:lnTo>
                <a:lnTo>
                  <a:pt x="423163" y="5181"/>
                </a:lnTo>
                <a:close/>
              </a:path>
              <a:path w="2663825" h="313055">
                <a:moveTo>
                  <a:pt x="520395" y="123926"/>
                </a:moveTo>
                <a:lnTo>
                  <a:pt x="434390" y="123926"/>
                </a:lnTo>
                <a:lnTo>
                  <a:pt x="585088" y="307441"/>
                </a:lnTo>
                <a:lnTo>
                  <a:pt x="642518" y="307441"/>
                </a:lnTo>
                <a:lnTo>
                  <a:pt x="642518" y="188696"/>
                </a:lnTo>
                <a:lnTo>
                  <a:pt x="573430" y="188696"/>
                </a:lnTo>
                <a:lnTo>
                  <a:pt x="520395" y="123926"/>
                </a:lnTo>
                <a:close/>
              </a:path>
              <a:path w="2663825" h="313055">
                <a:moveTo>
                  <a:pt x="642518" y="5181"/>
                </a:moveTo>
                <a:lnTo>
                  <a:pt x="573430" y="5181"/>
                </a:lnTo>
                <a:lnTo>
                  <a:pt x="573430" y="188696"/>
                </a:lnTo>
                <a:lnTo>
                  <a:pt x="642518" y="188696"/>
                </a:lnTo>
                <a:lnTo>
                  <a:pt x="642518" y="5181"/>
                </a:lnTo>
                <a:close/>
              </a:path>
              <a:path w="2663825" h="313055">
                <a:moveTo>
                  <a:pt x="841578" y="62179"/>
                </a:moveTo>
                <a:lnTo>
                  <a:pt x="771626" y="62179"/>
                </a:lnTo>
                <a:lnTo>
                  <a:pt x="771626" y="307441"/>
                </a:lnTo>
                <a:lnTo>
                  <a:pt x="841578" y="307441"/>
                </a:lnTo>
                <a:lnTo>
                  <a:pt x="841578" y="62179"/>
                </a:lnTo>
                <a:close/>
              </a:path>
              <a:path w="2663825" h="313055">
                <a:moveTo>
                  <a:pt x="938301" y="5181"/>
                </a:moveTo>
                <a:lnTo>
                  <a:pt x="674903" y="5181"/>
                </a:lnTo>
                <a:lnTo>
                  <a:pt x="674903" y="62179"/>
                </a:lnTo>
                <a:lnTo>
                  <a:pt x="938301" y="62179"/>
                </a:lnTo>
                <a:lnTo>
                  <a:pt x="938301" y="5181"/>
                </a:lnTo>
                <a:close/>
              </a:path>
              <a:path w="2663825" h="313055">
                <a:moveTo>
                  <a:pt x="1040638" y="5181"/>
                </a:moveTo>
                <a:lnTo>
                  <a:pt x="970686" y="5181"/>
                </a:lnTo>
                <a:lnTo>
                  <a:pt x="970686" y="307441"/>
                </a:lnTo>
                <a:lnTo>
                  <a:pt x="1040638" y="307441"/>
                </a:lnTo>
                <a:lnTo>
                  <a:pt x="1040638" y="5181"/>
                </a:lnTo>
                <a:close/>
              </a:path>
              <a:path w="2663825" h="313055">
                <a:moveTo>
                  <a:pt x="1220254" y="127380"/>
                </a:moveTo>
                <a:lnTo>
                  <a:pt x="1098054" y="127380"/>
                </a:lnTo>
                <a:lnTo>
                  <a:pt x="1098054" y="181355"/>
                </a:lnTo>
                <a:lnTo>
                  <a:pt x="1220254" y="181355"/>
                </a:lnTo>
                <a:lnTo>
                  <a:pt x="1220254" y="127380"/>
                </a:lnTo>
                <a:close/>
              </a:path>
              <a:path w="2663825" h="313055">
                <a:moveTo>
                  <a:pt x="1424927" y="5181"/>
                </a:moveTo>
                <a:lnTo>
                  <a:pt x="1355839" y="5181"/>
                </a:lnTo>
                <a:lnTo>
                  <a:pt x="1221117" y="307441"/>
                </a:lnTo>
                <a:lnTo>
                  <a:pt x="1292796" y="307441"/>
                </a:lnTo>
                <a:lnTo>
                  <a:pt x="1319568" y="242671"/>
                </a:lnTo>
                <a:lnTo>
                  <a:pt x="1531119" y="242671"/>
                </a:lnTo>
                <a:lnTo>
                  <a:pt x="1507370" y="189560"/>
                </a:lnTo>
                <a:lnTo>
                  <a:pt x="1342021" y="189560"/>
                </a:lnTo>
                <a:lnTo>
                  <a:pt x="1389951" y="73837"/>
                </a:lnTo>
                <a:lnTo>
                  <a:pt x="1455626" y="73837"/>
                </a:lnTo>
                <a:lnTo>
                  <a:pt x="1424927" y="5181"/>
                </a:lnTo>
                <a:close/>
              </a:path>
              <a:path w="2663825" h="313055">
                <a:moveTo>
                  <a:pt x="1531119" y="242671"/>
                </a:moveTo>
                <a:lnTo>
                  <a:pt x="1459903" y="242671"/>
                </a:lnTo>
                <a:lnTo>
                  <a:pt x="1486674" y="307441"/>
                </a:lnTo>
                <a:lnTo>
                  <a:pt x="1560080" y="307441"/>
                </a:lnTo>
                <a:lnTo>
                  <a:pt x="1531119" y="242671"/>
                </a:lnTo>
                <a:close/>
              </a:path>
              <a:path w="2663825" h="313055">
                <a:moveTo>
                  <a:pt x="1455626" y="73837"/>
                </a:moveTo>
                <a:lnTo>
                  <a:pt x="1389951" y="73837"/>
                </a:lnTo>
                <a:lnTo>
                  <a:pt x="1437881" y="189560"/>
                </a:lnTo>
                <a:lnTo>
                  <a:pt x="1507370" y="189560"/>
                </a:lnTo>
                <a:lnTo>
                  <a:pt x="1455626" y="73837"/>
                </a:lnTo>
                <a:close/>
              </a:path>
              <a:path w="2663825" h="313055">
                <a:moveTo>
                  <a:pt x="1729346" y="0"/>
                </a:moveTo>
                <a:lnTo>
                  <a:pt x="1683597" y="5251"/>
                </a:lnTo>
                <a:lnTo>
                  <a:pt x="1643450" y="20278"/>
                </a:lnTo>
                <a:lnTo>
                  <a:pt x="1610115" y="43989"/>
                </a:lnTo>
                <a:lnTo>
                  <a:pt x="1584805" y="75293"/>
                </a:lnTo>
                <a:lnTo>
                  <a:pt x="1568730" y="113097"/>
                </a:lnTo>
                <a:lnTo>
                  <a:pt x="1563103" y="156311"/>
                </a:lnTo>
                <a:lnTo>
                  <a:pt x="1568724" y="199525"/>
                </a:lnTo>
                <a:lnTo>
                  <a:pt x="1584757" y="237330"/>
                </a:lnTo>
                <a:lnTo>
                  <a:pt x="1609953" y="268633"/>
                </a:lnTo>
                <a:lnTo>
                  <a:pt x="1643066" y="292344"/>
                </a:lnTo>
                <a:lnTo>
                  <a:pt x="1682847" y="307371"/>
                </a:lnTo>
                <a:lnTo>
                  <a:pt x="1728050" y="312623"/>
                </a:lnTo>
                <a:lnTo>
                  <a:pt x="1760685" y="310140"/>
                </a:lnTo>
                <a:lnTo>
                  <a:pt x="1792874" y="302799"/>
                </a:lnTo>
                <a:lnTo>
                  <a:pt x="1823202" y="290763"/>
                </a:lnTo>
                <a:lnTo>
                  <a:pt x="1850250" y="274192"/>
                </a:lnTo>
                <a:lnTo>
                  <a:pt x="1850250" y="253034"/>
                </a:lnTo>
                <a:lnTo>
                  <a:pt x="1731937" y="253034"/>
                </a:lnTo>
                <a:lnTo>
                  <a:pt x="1692211" y="245876"/>
                </a:lnTo>
                <a:lnTo>
                  <a:pt x="1661229" y="225885"/>
                </a:lnTo>
                <a:lnTo>
                  <a:pt x="1641097" y="195288"/>
                </a:lnTo>
                <a:lnTo>
                  <a:pt x="1633918" y="156311"/>
                </a:lnTo>
                <a:lnTo>
                  <a:pt x="1641110" y="116970"/>
                </a:lnTo>
                <a:lnTo>
                  <a:pt x="1661337" y="86413"/>
                </a:lnTo>
                <a:lnTo>
                  <a:pt x="1692575" y="66625"/>
                </a:lnTo>
                <a:lnTo>
                  <a:pt x="1732800" y="59588"/>
                </a:lnTo>
                <a:lnTo>
                  <a:pt x="1847911" y="59588"/>
                </a:lnTo>
                <a:lnTo>
                  <a:pt x="1855863" y="52247"/>
                </a:lnTo>
                <a:lnTo>
                  <a:pt x="1831176" y="29692"/>
                </a:lnTo>
                <a:lnTo>
                  <a:pt x="1801510" y="13331"/>
                </a:lnTo>
                <a:lnTo>
                  <a:pt x="1767391" y="3366"/>
                </a:lnTo>
                <a:lnTo>
                  <a:pt x="1729346" y="0"/>
                </a:lnTo>
                <a:close/>
              </a:path>
              <a:path w="2663825" h="313055">
                <a:moveTo>
                  <a:pt x="1850250" y="151561"/>
                </a:moveTo>
                <a:lnTo>
                  <a:pt x="1786343" y="151561"/>
                </a:lnTo>
                <a:lnTo>
                  <a:pt x="1786343" y="240080"/>
                </a:lnTo>
                <a:lnTo>
                  <a:pt x="1773045" y="246112"/>
                </a:lnTo>
                <a:lnTo>
                  <a:pt x="1759626" y="250120"/>
                </a:lnTo>
                <a:lnTo>
                  <a:pt x="1745963" y="252346"/>
                </a:lnTo>
                <a:lnTo>
                  <a:pt x="1731937" y="253034"/>
                </a:lnTo>
                <a:lnTo>
                  <a:pt x="1850250" y="253034"/>
                </a:lnTo>
                <a:lnTo>
                  <a:pt x="1850250" y="151561"/>
                </a:lnTo>
                <a:close/>
              </a:path>
              <a:path w="2663825" h="313055">
                <a:moveTo>
                  <a:pt x="1847911" y="59588"/>
                </a:moveTo>
                <a:lnTo>
                  <a:pt x="1732800" y="59588"/>
                </a:lnTo>
                <a:lnTo>
                  <a:pt x="1754849" y="61639"/>
                </a:lnTo>
                <a:lnTo>
                  <a:pt x="1775117" y="67900"/>
                </a:lnTo>
                <a:lnTo>
                  <a:pt x="1793765" y="78533"/>
                </a:lnTo>
                <a:lnTo>
                  <a:pt x="1810956" y="93700"/>
                </a:lnTo>
                <a:lnTo>
                  <a:pt x="1847911" y="59588"/>
                </a:lnTo>
                <a:close/>
              </a:path>
              <a:path w="2663825" h="313055">
                <a:moveTo>
                  <a:pt x="1979790" y="5181"/>
                </a:moveTo>
                <a:lnTo>
                  <a:pt x="1909838" y="5181"/>
                </a:lnTo>
                <a:lnTo>
                  <a:pt x="1909838" y="307441"/>
                </a:lnTo>
                <a:lnTo>
                  <a:pt x="1979790" y="307441"/>
                </a:lnTo>
                <a:lnTo>
                  <a:pt x="1979790" y="5181"/>
                </a:lnTo>
                <a:close/>
              </a:path>
              <a:path w="2663825" h="313055">
                <a:moveTo>
                  <a:pt x="2104136" y="5181"/>
                </a:moveTo>
                <a:lnTo>
                  <a:pt x="2046274" y="5181"/>
                </a:lnTo>
                <a:lnTo>
                  <a:pt x="2046274" y="307441"/>
                </a:lnTo>
                <a:lnTo>
                  <a:pt x="2115362" y="307441"/>
                </a:lnTo>
                <a:lnTo>
                  <a:pt x="2115362" y="123926"/>
                </a:lnTo>
                <a:lnTo>
                  <a:pt x="2201367" y="123926"/>
                </a:lnTo>
                <a:lnTo>
                  <a:pt x="2104136" y="5181"/>
                </a:lnTo>
                <a:close/>
              </a:path>
              <a:path w="2663825" h="313055">
                <a:moveTo>
                  <a:pt x="2201367" y="123926"/>
                </a:moveTo>
                <a:lnTo>
                  <a:pt x="2115362" y="123926"/>
                </a:lnTo>
                <a:lnTo>
                  <a:pt x="2266061" y="307441"/>
                </a:lnTo>
                <a:lnTo>
                  <a:pt x="2323490" y="307441"/>
                </a:lnTo>
                <a:lnTo>
                  <a:pt x="2323490" y="188696"/>
                </a:lnTo>
                <a:lnTo>
                  <a:pt x="2254402" y="188696"/>
                </a:lnTo>
                <a:lnTo>
                  <a:pt x="2201367" y="123926"/>
                </a:lnTo>
                <a:close/>
              </a:path>
              <a:path w="2663825" h="313055">
                <a:moveTo>
                  <a:pt x="2323490" y="5181"/>
                </a:moveTo>
                <a:lnTo>
                  <a:pt x="2254402" y="5181"/>
                </a:lnTo>
                <a:lnTo>
                  <a:pt x="2254402" y="188696"/>
                </a:lnTo>
                <a:lnTo>
                  <a:pt x="2323490" y="188696"/>
                </a:lnTo>
                <a:lnTo>
                  <a:pt x="2323490" y="5181"/>
                </a:lnTo>
                <a:close/>
              </a:path>
              <a:path w="2663825" h="313055">
                <a:moveTo>
                  <a:pt x="2537231" y="0"/>
                </a:moveTo>
                <a:lnTo>
                  <a:pt x="2491482" y="5251"/>
                </a:lnTo>
                <a:lnTo>
                  <a:pt x="2451335" y="20278"/>
                </a:lnTo>
                <a:lnTo>
                  <a:pt x="2418000" y="43989"/>
                </a:lnTo>
                <a:lnTo>
                  <a:pt x="2392690" y="75293"/>
                </a:lnTo>
                <a:lnTo>
                  <a:pt x="2376615" y="113097"/>
                </a:lnTo>
                <a:lnTo>
                  <a:pt x="2370988" y="156311"/>
                </a:lnTo>
                <a:lnTo>
                  <a:pt x="2376609" y="199525"/>
                </a:lnTo>
                <a:lnTo>
                  <a:pt x="2392642" y="237330"/>
                </a:lnTo>
                <a:lnTo>
                  <a:pt x="2417838" y="268633"/>
                </a:lnTo>
                <a:lnTo>
                  <a:pt x="2450951" y="292344"/>
                </a:lnTo>
                <a:lnTo>
                  <a:pt x="2490732" y="307371"/>
                </a:lnTo>
                <a:lnTo>
                  <a:pt x="2535936" y="312623"/>
                </a:lnTo>
                <a:lnTo>
                  <a:pt x="2568570" y="310140"/>
                </a:lnTo>
                <a:lnTo>
                  <a:pt x="2600759" y="302799"/>
                </a:lnTo>
                <a:lnTo>
                  <a:pt x="2631087" y="290763"/>
                </a:lnTo>
                <a:lnTo>
                  <a:pt x="2658135" y="274192"/>
                </a:lnTo>
                <a:lnTo>
                  <a:pt x="2658135" y="253034"/>
                </a:lnTo>
                <a:lnTo>
                  <a:pt x="2539822" y="253034"/>
                </a:lnTo>
                <a:lnTo>
                  <a:pt x="2500096" y="245876"/>
                </a:lnTo>
                <a:lnTo>
                  <a:pt x="2469114" y="225885"/>
                </a:lnTo>
                <a:lnTo>
                  <a:pt x="2448982" y="195288"/>
                </a:lnTo>
                <a:lnTo>
                  <a:pt x="2441803" y="156311"/>
                </a:lnTo>
                <a:lnTo>
                  <a:pt x="2448995" y="116970"/>
                </a:lnTo>
                <a:lnTo>
                  <a:pt x="2469222" y="86413"/>
                </a:lnTo>
                <a:lnTo>
                  <a:pt x="2500460" y="66625"/>
                </a:lnTo>
                <a:lnTo>
                  <a:pt x="2540685" y="59588"/>
                </a:lnTo>
                <a:lnTo>
                  <a:pt x="2655796" y="59588"/>
                </a:lnTo>
                <a:lnTo>
                  <a:pt x="2663748" y="52247"/>
                </a:lnTo>
                <a:lnTo>
                  <a:pt x="2639061" y="29692"/>
                </a:lnTo>
                <a:lnTo>
                  <a:pt x="2609395" y="13331"/>
                </a:lnTo>
                <a:lnTo>
                  <a:pt x="2575277" y="3366"/>
                </a:lnTo>
                <a:lnTo>
                  <a:pt x="2537231" y="0"/>
                </a:lnTo>
                <a:close/>
              </a:path>
              <a:path w="2663825" h="313055">
                <a:moveTo>
                  <a:pt x="2658135" y="151561"/>
                </a:moveTo>
                <a:lnTo>
                  <a:pt x="2594229" y="151561"/>
                </a:lnTo>
                <a:lnTo>
                  <a:pt x="2594229" y="240080"/>
                </a:lnTo>
                <a:lnTo>
                  <a:pt x="2580930" y="246112"/>
                </a:lnTo>
                <a:lnTo>
                  <a:pt x="2567511" y="250120"/>
                </a:lnTo>
                <a:lnTo>
                  <a:pt x="2553848" y="252346"/>
                </a:lnTo>
                <a:lnTo>
                  <a:pt x="2539822" y="253034"/>
                </a:lnTo>
                <a:lnTo>
                  <a:pt x="2658135" y="253034"/>
                </a:lnTo>
                <a:lnTo>
                  <a:pt x="2658135" y="151561"/>
                </a:lnTo>
                <a:close/>
              </a:path>
              <a:path w="2663825" h="313055">
                <a:moveTo>
                  <a:pt x="2655796" y="59588"/>
                </a:moveTo>
                <a:lnTo>
                  <a:pt x="2540685" y="59588"/>
                </a:lnTo>
                <a:lnTo>
                  <a:pt x="2562734" y="61639"/>
                </a:lnTo>
                <a:lnTo>
                  <a:pt x="2583002" y="67900"/>
                </a:lnTo>
                <a:lnTo>
                  <a:pt x="2601650" y="78533"/>
                </a:lnTo>
                <a:lnTo>
                  <a:pt x="2618841" y="93700"/>
                </a:lnTo>
                <a:lnTo>
                  <a:pt x="2655796" y="59588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8" name="object 8"/>
          <p:cNvSpPr/>
          <p:nvPr/>
        </p:nvSpPr>
        <p:spPr>
          <a:xfrm>
            <a:off x="1148625" y="1151857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90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90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90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90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90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90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90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90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90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90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90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90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90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90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90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90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90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90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90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90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90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90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90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4" name="object 14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5" name="object 15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6" name="object 16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7" name="object 17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505285-BE09-4186-B0AF-C5951385BD18}"/>
              </a:ext>
            </a:extLst>
          </p:cNvPr>
          <p:cNvSpPr txBox="1"/>
          <p:nvPr/>
        </p:nvSpPr>
        <p:spPr>
          <a:xfrm>
            <a:off x="890775" y="2553444"/>
            <a:ext cx="42207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ÉJSZAKAI FIATALÍTÓ KRÉM ARCRA ÉS NYAKRA KÁVÉKIVONATTAL</a:t>
            </a:r>
          </a:p>
          <a:p>
            <a:endParaRPr lang="hu-HU" sz="1600" dirty="0"/>
          </a:p>
          <a:p>
            <a:endParaRPr lang="hu-HU" sz="1600" dirty="0"/>
          </a:p>
          <a:p>
            <a:r>
              <a:rPr lang="hu-HU" sz="1600" dirty="0"/>
              <a:t>A Privilege Anti-Aging Night krém természetes ereje regenerálja bőrét, és értékes, nagyhatású hatóanyagokkal tölti fel azt, amíg Ön alszik. Reggelre bőre ismét puhává és kipihentté válik.</a:t>
            </a:r>
          </a:p>
          <a:p>
            <a:r>
              <a:rPr lang="hu-HU" sz="1600" dirty="0"/>
              <a:t> </a:t>
            </a:r>
          </a:p>
          <a:p>
            <a:endParaRPr lang="hu-HU" sz="1600" dirty="0"/>
          </a:p>
          <a:p>
            <a:endParaRPr lang="hu-HU" sz="1600" dirty="0"/>
          </a:p>
          <a:p>
            <a:endParaRPr lang="hu-HU" sz="1600" dirty="0"/>
          </a:p>
          <a:p>
            <a:endParaRPr lang="hu-HU" sz="1600" dirty="0"/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069918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5" y="5981282"/>
            <a:ext cx="7324531" cy="166664"/>
          </a:xfrm>
          <a:prstGeom prst="rect">
            <a:avLst/>
          </a:prstGeom>
        </p:spPr>
        <p:txBody>
          <a:bodyPr vert="horz" wrap="square" lIns="0" tIns="10048" rIns="0" bIns="0" rtlCol="0">
            <a:spAutoFit/>
          </a:bodyPr>
          <a:lstStyle/>
          <a:p>
            <a:pPr>
              <a:spcBef>
                <a:spcPts val="79"/>
              </a:spcBef>
              <a:tabLst>
                <a:tab pos="6903946" algn="l"/>
              </a:tabLst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 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sz="1017" b="1" spc="28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sz="1017" b="1" dirty="0">
                <a:solidFill>
                  <a:srgbClr val="E4CE9B"/>
                </a:solidFill>
                <a:latin typeface="Arial"/>
                <a:cs typeface="Arial"/>
              </a:rPr>
              <a:t>—</a:t>
            </a:r>
            <a:r>
              <a:rPr sz="1017" b="1" spc="40" dirty="0">
                <a:solidFill>
                  <a:srgbClr val="E4CE9B"/>
                </a:solidFill>
                <a:latin typeface="Arial"/>
                <a:cs typeface="Arial"/>
              </a:rPr>
              <a:t> </a:t>
            </a:r>
            <a:r>
              <a:rPr sz="1017" b="1" spc="73" dirty="0">
                <a:solidFill>
                  <a:srgbClr val="000113"/>
                </a:solidFill>
                <a:latin typeface="Arial"/>
                <a:cs typeface="Arial"/>
              </a:rPr>
              <a:t>20</a:t>
            </a:r>
            <a:endParaRPr sz="1017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391" y="292428"/>
            <a:ext cx="8788561" cy="6266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4" name="object 4"/>
          <p:cNvSpPr/>
          <p:nvPr/>
        </p:nvSpPr>
        <p:spPr>
          <a:xfrm>
            <a:off x="708352" y="5955730"/>
            <a:ext cx="99048" cy="602901"/>
          </a:xfrm>
          <a:custGeom>
            <a:avLst/>
            <a:gdLst/>
            <a:ahLst/>
            <a:cxnLst/>
            <a:rect l="l" t="t" r="r" b="b"/>
            <a:pathLst>
              <a:path w="87629" h="533400">
                <a:moveTo>
                  <a:pt x="0" y="533399"/>
                </a:moveTo>
                <a:lnTo>
                  <a:pt x="87490" y="533399"/>
                </a:lnTo>
                <a:lnTo>
                  <a:pt x="87490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5" name="object 5"/>
          <p:cNvSpPr/>
          <p:nvPr/>
        </p:nvSpPr>
        <p:spPr>
          <a:xfrm>
            <a:off x="708352" y="5858117"/>
            <a:ext cx="4717700" cy="97613"/>
          </a:xfrm>
          <a:custGeom>
            <a:avLst/>
            <a:gdLst/>
            <a:ahLst/>
            <a:cxnLst/>
            <a:rect l="l" t="t" r="r" b="b"/>
            <a:pathLst>
              <a:path w="4173854" h="86360">
                <a:moveTo>
                  <a:pt x="0" y="86359"/>
                </a:moveTo>
                <a:lnTo>
                  <a:pt x="4173486" y="86359"/>
                </a:lnTo>
                <a:lnTo>
                  <a:pt x="4173486" y="0"/>
                </a:lnTo>
                <a:lnTo>
                  <a:pt x="0" y="0"/>
                </a:lnTo>
                <a:lnTo>
                  <a:pt x="0" y="86359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6" name="object 6"/>
          <p:cNvSpPr/>
          <p:nvPr/>
        </p:nvSpPr>
        <p:spPr>
          <a:xfrm>
            <a:off x="5327981" y="5955759"/>
            <a:ext cx="98330" cy="603619"/>
          </a:xfrm>
          <a:custGeom>
            <a:avLst/>
            <a:gdLst/>
            <a:ahLst/>
            <a:cxnLst/>
            <a:rect l="l" t="t" r="r" b="b"/>
            <a:pathLst>
              <a:path w="86995" h="534035">
                <a:moveTo>
                  <a:pt x="86398" y="0"/>
                </a:moveTo>
                <a:lnTo>
                  <a:pt x="0" y="0"/>
                </a:lnTo>
                <a:lnTo>
                  <a:pt x="0" y="533514"/>
                </a:lnTo>
                <a:lnTo>
                  <a:pt x="86398" y="533514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7" name="object 7"/>
          <p:cNvSpPr/>
          <p:nvPr/>
        </p:nvSpPr>
        <p:spPr>
          <a:xfrm>
            <a:off x="1126002" y="5594959"/>
            <a:ext cx="2823587" cy="94024"/>
          </a:xfrm>
          <a:custGeom>
            <a:avLst/>
            <a:gdLst/>
            <a:ahLst/>
            <a:cxnLst/>
            <a:rect l="l" t="t" r="r" b="b"/>
            <a:pathLst>
              <a:path w="2498090" h="83185">
                <a:moveTo>
                  <a:pt x="34620" y="1371"/>
                </a:moveTo>
                <a:lnTo>
                  <a:pt x="0" y="1371"/>
                </a:lnTo>
                <a:lnTo>
                  <a:pt x="0" y="81368"/>
                </a:lnTo>
                <a:lnTo>
                  <a:pt x="18491" y="81368"/>
                </a:lnTo>
                <a:lnTo>
                  <a:pt x="18491" y="59309"/>
                </a:lnTo>
                <a:lnTo>
                  <a:pt x="34620" y="59309"/>
                </a:lnTo>
                <a:lnTo>
                  <a:pt x="49064" y="57299"/>
                </a:lnTo>
                <a:lnTo>
                  <a:pt x="60002" y="51541"/>
                </a:lnTo>
                <a:lnTo>
                  <a:pt x="65565" y="44234"/>
                </a:lnTo>
                <a:lnTo>
                  <a:pt x="18491" y="44234"/>
                </a:lnTo>
                <a:lnTo>
                  <a:pt x="18491" y="16446"/>
                </a:lnTo>
                <a:lnTo>
                  <a:pt x="65537" y="16446"/>
                </a:lnTo>
                <a:lnTo>
                  <a:pt x="60002" y="9151"/>
                </a:lnTo>
                <a:lnTo>
                  <a:pt x="49064" y="3382"/>
                </a:lnTo>
                <a:lnTo>
                  <a:pt x="34620" y="1371"/>
                </a:lnTo>
                <a:close/>
              </a:path>
              <a:path w="2498090" h="83185">
                <a:moveTo>
                  <a:pt x="65537" y="16446"/>
                </a:moveTo>
                <a:lnTo>
                  <a:pt x="44907" y="16446"/>
                </a:lnTo>
                <a:lnTo>
                  <a:pt x="50634" y="21590"/>
                </a:lnTo>
                <a:lnTo>
                  <a:pt x="50634" y="39090"/>
                </a:lnTo>
                <a:lnTo>
                  <a:pt x="44907" y="44234"/>
                </a:lnTo>
                <a:lnTo>
                  <a:pt x="65565" y="44234"/>
                </a:lnTo>
                <a:lnTo>
                  <a:pt x="66933" y="42437"/>
                </a:lnTo>
                <a:lnTo>
                  <a:pt x="69354" y="30391"/>
                </a:lnTo>
                <a:lnTo>
                  <a:pt x="66933" y="18286"/>
                </a:lnTo>
                <a:lnTo>
                  <a:pt x="65537" y="16446"/>
                </a:lnTo>
                <a:close/>
              </a:path>
              <a:path w="2498090" h="83185">
                <a:moveTo>
                  <a:pt x="162864" y="1371"/>
                </a:moveTo>
                <a:lnTo>
                  <a:pt x="128244" y="1371"/>
                </a:lnTo>
                <a:lnTo>
                  <a:pt x="128244" y="81368"/>
                </a:lnTo>
                <a:lnTo>
                  <a:pt x="146735" y="81368"/>
                </a:lnTo>
                <a:lnTo>
                  <a:pt x="146735" y="59080"/>
                </a:lnTo>
                <a:lnTo>
                  <a:pt x="183543" y="59080"/>
                </a:lnTo>
                <a:lnTo>
                  <a:pt x="181152" y="55651"/>
                </a:lnTo>
                <a:lnTo>
                  <a:pt x="188110" y="51513"/>
                </a:lnTo>
                <a:lnTo>
                  <a:pt x="193276" y="45854"/>
                </a:lnTo>
                <a:lnTo>
                  <a:pt x="193961" y="44348"/>
                </a:lnTo>
                <a:lnTo>
                  <a:pt x="146735" y="44348"/>
                </a:lnTo>
                <a:lnTo>
                  <a:pt x="146735" y="16446"/>
                </a:lnTo>
                <a:lnTo>
                  <a:pt x="193781" y="16446"/>
                </a:lnTo>
                <a:lnTo>
                  <a:pt x="188247" y="9151"/>
                </a:lnTo>
                <a:lnTo>
                  <a:pt x="177309" y="3382"/>
                </a:lnTo>
                <a:lnTo>
                  <a:pt x="162864" y="1371"/>
                </a:lnTo>
                <a:close/>
              </a:path>
              <a:path w="2498090" h="83185">
                <a:moveTo>
                  <a:pt x="183543" y="59080"/>
                </a:moveTo>
                <a:lnTo>
                  <a:pt x="163779" y="59080"/>
                </a:lnTo>
                <a:lnTo>
                  <a:pt x="179222" y="81368"/>
                </a:lnTo>
                <a:lnTo>
                  <a:pt x="199085" y="81368"/>
                </a:lnTo>
                <a:lnTo>
                  <a:pt x="183543" y="59080"/>
                </a:lnTo>
                <a:close/>
              </a:path>
              <a:path w="2498090" h="83185">
                <a:moveTo>
                  <a:pt x="193781" y="16446"/>
                </a:moveTo>
                <a:lnTo>
                  <a:pt x="173151" y="16446"/>
                </a:lnTo>
                <a:lnTo>
                  <a:pt x="178879" y="21590"/>
                </a:lnTo>
                <a:lnTo>
                  <a:pt x="178879" y="39090"/>
                </a:lnTo>
                <a:lnTo>
                  <a:pt x="173151" y="44348"/>
                </a:lnTo>
                <a:lnTo>
                  <a:pt x="193961" y="44348"/>
                </a:lnTo>
                <a:lnTo>
                  <a:pt x="196492" y="38779"/>
                </a:lnTo>
                <a:lnTo>
                  <a:pt x="197599" y="30391"/>
                </a:lnTo>
                <a:lnTo>
                  <a:pt x="195177" y="18286"/>
                </a:lnTo>
                <a:lnTo>
                  <a:pt x="193781" y="16446"/>
                </a:lnTo>
                <a:close/>
              </a:path>
              <a:path w="2498090" h="83185">
                <a:moveTo>
                  <a:pt x="276466" y="1371"/>
                </a:moveTo>
                <a:lnTo>
                  <a:pt x="257962" y="1371"/>
                </a:lnTo>
                <a:lnTo>
                  <a:pt x="257962" y="81368"/>
                </a:lnTo>
                <a:lnTo>
                  <a:pt x="276466" y="81368"/>
                </a:lnTo>
                <a:lnTo>
                  <a:pt x="276466" y="1371"/>
                </a:lnTo>
                <a:close/>
              </a:path>
              <a:path w="2498090" h="83185">
                <a:moveTo>
                  <a:pt x="350202" y="1371"/>
                </a:moveTo>
                <a:lnTo>
                  <a:pt x="330200" y="1371"/>
                </a:lnTo>
                <a:lnTo>
                  <a:pt x="364718" y="81368"/>
                </a:lnTo>
                <a:lnTo>
                  <a:pt x="383006" y="81368"/>
                </a:lnTo>
                <a:lnTo>
                  <a:pt x="392899" y="58508"/>
                </a:lnTo>
                <a:lnTo>
                  <a:pt x="374548" y="58508"/>
                </a:lnTo>
                <a:lnTo>
                  <a:pt x="350202" y="1371"/>
                </a:lnTo>
                <a:close/>
              </a:path>
              <a:path w="2498090" h="83185">
                <a:moveTo>
                  <a:pt x="417626" y="1371"/>
                </a:moveTo>
                <a:lnTo>
                  <a:pt x="399224" y="1371"/>
                </a:lnTo>
                <a:lnTo>
                  <a:pt x="374548" y="58508"/>
                </a:lnTo>
                <a:lnTo>
                  <a:pt x="392899" y="58508"/>
                </a:lnTo>
                <a:lnTo>
                  <a:pt x="417626" y="1371"/>
                </a:lnTo>
                <a:close/>
              </a:path>
              <a:path w="2498090" h="83185">
                <a:moveTo>
                  <a:pt x="488492" y="1371"/>
                </a:moveTo>
                <a:lnTo>
                  <a:pt x="469988" y="1371"/>
                </a:lnTo>
                <a:lnTo>
                  <a:pt x="469988" y="81368"/>
                </a:lnTo>
                <a:lnTo>
                  <a:pt x="488492" y="81368"/>
                </a:lnTo>
                <a:lnTo>
                  <a:pt x="488492" y="1371"/>
                </a:lnTo>
                <a:close/>
              </a:path>
              <a:path w="2498090" h="83185">
                <a:moveTo>
                  <a:pt x="571703" y="1371"/>
                </a:moveTo>
                <a:lnTo>
                  <a:pt x="553199" y="1371"/>
                </a:lnTo>
                <a:lnTo>
                  <a:pt x="553199" y="81368"/>
                </a:lnTo>
                <a:lnTo>
                  <a:pt x="611822" y="81368"/>
                </a:lnTo>
                <a:lnTo>
                  <a:pt x="611822" y="66294"/>
                </a:lnTo>
                <a:lnTo>
                  <a:pt x="571703" y="66294"/>
                </a:lnTo>
                <a:lnTo>
                  <a:pt x="571703" y="1371"/>
                </a:lnTo>
                <a:close/>
              </a:path>
              <a:path w="2498090" h="83185">
                <a:moveTo>
                  <a:pt x="728408" y="1371"/>
                </a:moveTo>
                <a:lnTo>
                  <a:pt x="667956" y="1371"/>
                </a:lnTo>
                <a:lnTo>
                  <a:pt x="667956" y="81368"/>
                </a:lnTo>
                <a:lnTo>
                  <a:pt x="729894" y="81368"/>
                </a:lnTo>
                <a:lnTo>
                  <a:pt x="729894" y="66522"/>
                </a:lnTo>
                <a:lnTo>
                  <a:pt x="686346" y="66522"/>
                </a:lnTo>
                <a:lnTo>
                  <a:pt x="686346" y="47993"/>
                </a:lnTo>
                <a:lnTo>
                  <a:pt x="723493" y="47993"/>
                </a:lnTo>
                <a:lnTo>
                  <a:pt x="723493" y="33604"/>
                </a:lnTo>
                <a:lnTo>
                  <a:pt x="686346" y="33604"/>
                </a:lnTo>
                <a:lnTo>
                  <a:pt x="686346" y="16217"/>
                </a:lnTo>
                <a:lnTo>
                  <a:pt x="728408" y="16217"/>
                </a:lnTo>
                <a:lnTo>
                  <a:pt x="728408" y="1371"/>
                </a:lnTo>
                <a:close/>
              </a:path>
              <a:path w="2498090" h="83185">
                <a:moveTo>
                  <a:pt x="829119" y="0"/>
                </a:moveTo>
                <a:lnTo>
                  <a:pt x="811485" y="3071"/>
                </a:lnTo>
                <a:lnTo>
                  <a:pt x="797553" y="11637"/>
                </a:lnTo>
                <a:lnTo>
                  <a:pt x="788403" y="24726"/>
                </a:lnTo>
                <a:lnTo>
                  <a:pt x="785114" y="41363"/>
                </a:lnTo>
                <a:lnTo>
                  <a:pt x="788398" y="58008"/>
                </a:lnTo>
                <a:lnTo>
                  <a:pt x="797509" y="71100"/>
                </a:lnTo>
                <a:lnTo>
                  <a:pt x="811335" y="79668"/>
                </a:lnTo>
                <a:lnTo>
                  <a:pt x="828763" y="82740"/>
                </a:lnTo>
                <a:lnTo>
                  <a:pt x="837407" y="82083"/>
                </a:lnTo>
                <a:lnTo>
                  <a:pt x="845927" y="80141"/>
                </a:lnTo>
                <a:lnTo>
                  <a:pt x="853952" y="76959"/>
                </a:lnTo>
                <a:lnTo>
                  <a:pt x="861110" y="72580"/>
                </a:lnTo>
                <a:lnTo>
                  <a:pt x="861110" y="66979"/>
                </a:lnTo>
                <a:lnTo>
                  <a:pt x="829805" y="66979"/>
                </a:lnTo>
                <a:lnTo>
                  <a:pt x="819282" y="65084"/>
                </a:lnTo>
                <a:lnTo>
                  <a:pt x="811077" y="59791"/>
                </a:lnTo>
                <a:lnTo>
                  <a:pt x="805746" y="51688"/>
                </a:lnTo>
                <a:lnTo>
                  <a:pt x="803846" y="41363"/>
                </a:lnTo>
                <a:lnTo>
                  <a:pt x="805750" y="30950"/>
                </a:lnTo>
                <a:lnTo>
                  <a:pt x="811106" y="22861"/>
                </a:lnTo>
                <a:lnTo>
                  <a:pt x="819378" y="17623"/>
                </a:lnTo>
                <a:lnTo>
                  <a:pt x="830033" y="15760"/>
                </a:lnTo>
                <a:lnTo>
                  <a:pt x="860505" y="15760"/>
                </a:lnTo>
                <a:lnTo>
                  <a:pt x="862596" y="13830"/>
                </a:lnTo>
                <a:lnTo>
                  <a:pt x="856063" y="7859"/>
                </a:lnTo>
                <a:lnTo>
                  <a:pt x="848215" y="3529"/>
                </a:lnTo>
                <a:lnTo>
                  <a:pt x="839188" y="891"/>
                </a:lnTo>
                <a:lnTo>
                  <a:pt x="829119" y="0"/>
                </a:lnTo>
                <a:close/>
              </a:path>
              <a:path w="2498090" h="83185">
                <a:moveTo>
                  <a:pt x="861110" y="40106"/>
                </a:moveTo>
                <a:lnTo>
                  <a:pt x="844207" y="40106"/>
                </a:lnTo>
                <a:lnTo>
                  <a:pt x="844207" y="63550"/>
                </a:lnTo>
                <a:lnTo>
                  <a:pt x="839520" y="66065"/>
                </a:lnTo>
                <a:lnTo>
                  <a:pt x="834834" y="66979"/>
                </a:lnTo>
                <a:lnTo>
                  <a:pt x="861110" y="66979"/>
                </a:lnTo>
                <a:lnTo>
                  <a:pt x="861110" y="40106"/>
                </a:lnTo>
                <a:close/>
              </a:path>
              <a:path w="2498090" h="83185">
                <a:moveTo>
                  <a:pt x="860505" y="15760"/>
                </a:moveTo>
                <a:lnTo>
                  <a:pt x="838149" y="15760"/>
                </a:lnTo>
                <a:lnTo>
                  <a:pt x="844892" y="18618"/>
                </a:lnTo>
                <a:lnTo>
                  <a:pt x="850722" y="24790"/>
                </a:lnTo>
                <a:lnTo>
                  <a:pt x="860505" y="15760"/>
                </a:lnTo>
                <a:close/>
              </a:path>
              <a:path w="2498090" h="83185">
                <a:moveTo>
                  <a:pt x="984440" y="1371"/>
                </a:moveTo>
                <a:lnTo>
                  <a:pt x="923988" y="1371"/>
                </a:lnTo>
                <a:lnTo>
                  <a:pt x="923988" y="81368"/>
                </a:lnTo>
                <a:lnTo>
                  <a:pt x="985926" y="81368"/>
                </a:lnTo>
                <a:lnTo>
                  <a:pt x="985926" y="66522"/>
                </a:lnTo>
                <a:lnTo>
                  <a:pt x="942378" y="66522"/>
                </a:lnTo>
                <a:lnTo>
                  <a:pt x="942378" y="47993"/>
                </a:lnTo>
                <a:lnTo>
                  <a:pt x="979525" y="47993"/>
                </a:lnTo>
                <a:lnTo>
                  <a:pt x="979525" y="33604"/>
                </a:lnTo>
                <a:lnTo>
                  <a:pt x="942378" y="33604"/>
                </a:lnTo>
                <a:lnTo>
                  <a:pt x="942378" y="16217"/>
                </a:lnTo>
                <a:lnTo>
                  <a:pt x="984440" y="16217"/>
                </a:lnTo>
                <a:lnTo>
                  <a:pt x="984440" y="1371"/>
                </a:lnTo>
                <a:close/>
              </a:path>
              <a:path w="2498090" h="83185">
                <a:moveTo>
                  <a:pt x="1184922" y="1371"/>
                </a:moveTo>
                <a:lnTo>
                  <a:pt x="1124470" y="1371"/>
                </a:lnTo>
                <a:lnTo>
                  <a:pt x="1124470" y="81368"/>
                </a:lnTo>
                <a:lnTo>
                  <a:pt x="1142974" y="81368"/>
                </a:lnTo>
                <a:lnTo>
                  <a:pt x="1142974" y="52222"/>
                </a:lnTo>
                <a:lnTo>
                  <a:pt x="1180007" y="52222"/>
                </a:lnTo>
                <a:lnTo>
                  <a:pt x="1180007" y="37376"/>
                </a:lnTo>
                <a:lnTo>
                  <a:pt x="1142974" y="37376"/>
                </a:lnTo>
                <a:lnTo>
                  <a:pt x="1142974" y="16217"/>
                </a:lnTo>
                <a:lnTo>
                  <a:pt x="1184922" y="16217"/>
                </a:lnTo>
                <a:lnTo>
                  <a:pt x="1184922" y="1371"/>
                </a:lnTo>
                <a:close/>
              </a:path>
              <a:path w="2498090" h="83185">
                <a:moveTo>
                  <a:pt x="1283335" y="1371"/>
                </a:moveTo>
                <a:lnTo>
                  <a:pt x="1265047" y="1371"/>
                </a:lnTo>
                <a:lnTo>
                  <a:pt x="1229398" y="81368"/>
                </a:lnTo>
                <a:lnTo>
                  <a:pt x="1248359" y="81368"/>
                </a:lnTo>
                <a:lnTo>
                  <a:pt x="1255445" y="64223"/>
                </a:lnTo>
                <a:lnTo>
                  <a:pt x="1311443" y="64223"/>
                </a:lnTo>
                <a:lnTo>
                  <a:pt x="1305161" y="50177"/>
                </a:lnTo>
                <a:lnTo>
                  <a:pt x="1261389" y="50177"/>
                </a:lnTo>
                <a:lnTo>
                  <a:pt x="1274076" y="19545"/>
                </a:lnTo>
                <a:lnTo>
                  <a:pt x="1291462" y="19545"/>
                </a:lnTo>
                <a:lnTo>
                  <a:pt x="1283335" y="1371"/>
                </a:lnTo>
                <a:close/>
              </a:path>
              <a:path w="2498090" h="83185">
                <a:moveTo>
                  <a:pt x="1311443" y="64223"/>
                </a:moveTo>
                <a:lnTo>
                  <a:pt x="1292593" y="64223"/>
                </a:lnTo>
                <a:lnTo>
                  <a:pt x="1299679" y="81368"/>
                </a:lnTo>
                <a:lnTo>
                  <a:pt x="1319110" y="81368"/>
                </a:lnTo>
                <a:lnTo>
                  <a:pt x="1311443" y="64223"/>
                </a:lnTo>
                <a:close/>
              </a:path>
              <a:path w="2498090" h="83185">
                <a:moveTo>
                  <a:pt x="1291462" y="19545"/>
                </a:moveTo>
                <a:lnTo>
                  <a:pt x="1274076" y="19545"/>
                </a:lnTo>
                <a:lnTo>
                  <a:pt x="1286764" y="50177"/>
                </a:lnTo>
                <a:lnTo>
                  <a:pt x="1305161" y="50177"/>
                </a:lnTo>
                <a:lnTo>
                  <a:pt x="1291462" y="19545"/>
                </a:lnTo>
                <a:close/>
              </a:path>
              <a:path w="2498090" h="83185">
                <a:moveTo>
                  <a:pt x="1410436" y="0"/>
                </a:moveTo>
                <a:lnTo>
                  <a:pt x="1393139" y="3071"/>
                </a:lnTo>
                <a:lnTo>
                  <a:pt x="1379381" y="11637"/>
                </a:lnTo>
                <a:lnTo>
                  <a:pt x="1370295" y="24726"/>
                </a:lnTo>
                <a:lnTo>
                  <a:pt x="1367015" y="41363"/>
                </a:lnTo>
                <a:lnTo>
                  <a:pt x="1370294" y="58008"/>
                </a:lnTo>
                <a:lnTo>
                  <a:pt x="1379367" y="71100"/>
                </a:lnTo>
                <a:lnTo>
                  <a:pt x="1393091" y="79668"/>
                </a:lnTo>
                <a:lnTo>
                  <a:pt x="1410322" y="82740"/>
                </a:lnTo>
                <a:lnTo>
                  <a:pt x="1420305" y="81810"/>
                </a:lnTo>
                <a:lnTo>
                  <a:pt x="1429238" y="79070"/>
                </a:lnTo>
                <a:lnTo>
                  <a:pt x="1436972" y="74596"/>
                </a:lnTo>
                <a:lnTo>
                  <a:pt x="1443355" y="68465"/>
                </a:lnTo>
                <a:lnTo>
                  <a:pt x="1441745" y="66979"/>
                </a:lnTo>
                <a:lnTo>
                  <a:pt x="1411351" y="66979"/>
                </a:lnTo>
                <a:lnTo>
                  <a:pt x="1401033" y="65100"/>
                </a:lnTo>
                <a:lnTo>
                  <a:pt x="1392934" y="59834"/>
                </a:lnTo>
                <a:lnTo>
                  <a:pt x="1387642" y="51736"/>
                </a:lnTo>
                <a:lnTo>
                  <a:pt x="1385747" y="41363"/>
                </a:lnTo>
                <a:lnTo>
                  <a:pt x="1387642" y="30998"/>
                </a:lnTo>
                <a:lnTo>
                  <a:pt x="1392934" y="22904"/>
                </a:lnTo>
                <a:lnTo>
                  <a:pt x="1401033" y="17639"/>
                </a:lnTo>
                <a:lnTo>
                  <a:pt x="1411351" y="15760"/>
                </a:lnTo>
                <a:lnTo>
                  <a:pt x="1441633" y="15760"/>
                </a:lnTo>
                <a:lnTo>
                  <a:pt x="1443355" y="14173"/>
                </a:lnTo>
                <a:lnTo>
                  <a:pt x="1436973" y="8101"/>
                </a:lnTo>
                <a:lnTo>
                  <a:pt x="1429253" y="3657"/>
                </a:lnTo>
                <a:lnTo>
                  <a:pt x="1420353" y="928"/>
                </a:lnTo>
                <a:lnTo>
                  <a:pt x="1410436" y="0"/>
                </a:lnTo>
                <a:close/>
              </a:path>
              <a:path w="2498090" h="83185">
                <a:moveTo>
                  <a:pt x="1431467" y="57492"/>
                </a:moveTo>
                <a:lnTo>
                  <a:pt x="1426095" y="63779"/>
                </a:lnTo>
                <a:lnTo>
                  <a:pt x="1419352" y="66979"/>
                </a:lnTo>
                <a:lnTo>
                  <a:pt x="1441745" y="66979"/>
                </a:lnTo>
                <a:lnTo>
                  <a:pt x="1431467" y="57492"/>
                </a:lnTo>
                <a:close/>
              </a:path>
              <a:path w="2498090" h="83185">
                <a:moveTo>
                  <a:pt x="1441633" y="15760"/>
                </a:moveTo>
                <a:lnTo>
                  <a:pt x="1419352" y="15760"/>
                </a:lnTo>
                <a:lnTo>
                  <a:pt x="1426095" y="18961"/>
                </a:lnTo>
                <a:lnTo>
                  <a:pt x="1431467" y="25133"/>
                </a:lnTo>
                <a:lnTo>
                  <a:pt x="1441633" y="15760"/>
                </a:lnTo>
                <a:close/>
              </a:path>
              <a:path w="2498090" h="83185">
                <a:moveTo>
                  <a:pt x="1520050" y="1371"/>
                </a:moveTo>
                <a:lnTo>
                  <a:pt x="1501546" y="1371"/>
                </a:lnTo>
                <a:lnTo>
                  <a:pt x="1501546" y="81368"/>
                </a:lnTo>
                <a:lnTo>
                  <a:pt x="1520050" y="81368"/>
                </a:lnTo>
                <a:lnTo>
                  <a:pt x="1520050" y="1371"/>
                </a:lnTo>
                <a:close/>
              </a:path>
              <a:path w="2498090" h="83185">
                <a:moveTo>
                  <a:pt x="1628178" y="1371"/>
                </a:moveTo>
                <a:lnTo>
                  <a:pt x="1609890" y="1371"/>
                </a:lnTo>
                <a:lnTo>
                  <a:pt x="1574228" y="81368"/>
                </a:lnTo>
                <a:lnTo>
                  <a:pt x="1593202" y="81368"/>
                </a:lnTo>
                <a:lnTo>
                  <a:pt x="1600288" y="64223"/>
                </a:lnTo>
                <a:lnTo>
                  <a:pt x="1656276" y="64223"/>
                </a:lnTo>
                <a:lnTo>
                  <a:pt x="1649997" y="50177"/>
                </a:lnTo>
                <a:lnTo>
                  <a:pt x="1606232" y="50177"/>
                </a:lnTo>
                <a:lnTo>
                  <a:pt x="1618919" y="19545"/>
                </a:lnTo>
                <a:lnTo>
                  <a:pt x="1636302" y="19545"/>
                </a:lnTo>
                <a:lnTo>
                  <a:pt x="1628178" y="1371"/>
                </a:lnTo>
                <a:close/>
              </a:path>
              <a:path w="2498090" h="83185">
                <a:moveTo>
                  <a:pt x="1656276" y="64223"/>
                </a:moveTo>
                <a:lnTo>
                  <a:pt x="1637436" y="64223"/>
                </a:lnTo>
                <a:lnTo>
                  <a:pt x="1644523" y="81368"/>
                </a:lnTo>
                <a:lnTo>
                  <a:pt x="1663941" y="81368"/>
                </a:lnTo>
                <a:lnTo>
                  <a:pt x="1656276" y="64223"/>
                </a:lnTo>
                <a:close/>
              </a:path>
              <a:path w="2498090" h="83185">
                <a:moveTo>
                  <a:pt x="1636302" y="19545"/>
                </a:moveTo>
                <a:lnTo>
                  <a:pt x="1618919" y="19545"/>
                </a:lnTo>
                <a:lnTo>
                  <a:pt x="1631607" y="50177"/>
                </a:lnTo>
                <a:lnTo>
                  <a:pt x="1649997" y="50177"/>
                </a:lnTo>
                <a:lnTo>
                  <a:pt x="1636302" y="19545"/>
                </a:lnTo>
                <a:close/>
              </a:path>
              <a:path w="2498090" h="83185">
                <a:moveTo>
                  <a:pt x="1736521" y="1371"/>
                </a:moveTo>
                <a:lnTo>
                  <a:pt x="1718017" y="1371"/>
                </a:lnTo>
                <a:lnTo>
                  <a:pt x="1718017" y="81368"/>
                </a:lnTo>
                <a:lnTo>
                  <a:pt x="1776641" y="81368"/>
                </a:lnTo>
                <a:lnTo>
                  <a:pt x="1776641" y="66294"/>
                </a:lnTo>
                <a:lnTo>
                  <a:pt x="1736521" y="66294"/>
                </a:lnTo>
                <a:lnTo>
                  <a:pt x="1736521" y="1371"/>
                </a:lnTo>
                <a:close/>
              </a:path>
              <a:path w="2498090" h="83185">
                <a:moveTo>
                  <a:pt x="1910842" y="59550"/>
                </a:moveTo>
                <a:lnTo>
                  <a:pt x="1937131" y="82740"/>
                </a:lnTo>
                <a:lnTo>
                  <a:pt x="1952077" y="80747"/>
                </a:lnTo>
                <a:lnTo>
                  <a:pt x="1962670" y="75360"/>
                </a:lnTo>
                <a:lnTo>
                  <a:pt x="1968635" y="67894"/>
                </a:lnTo>
                <a:lnTo>
                  <a:pt x="1937245" y="67894"/>
                </a:lnTo>
                <a:lnTo>
                  <a:pt x="1930010" y="67281"/>
                </a:lnTo>
                <a:lnTo>
                  <a:pt x="1922962" y="65565"/>
                </a:lnTo>
                <a:lnTo>
                  <a:pt x="1916455" y="62927"/>
                </a:lnTo>
                <a:lnTo>
                  <a:pt x="1910842" y="59550"/>
                </a:lnTo>
                <a:close/>
              </a:path>
              <a:path w="2498090" h="83185">
                <a:moveTo>
                  <a:pt x="1939874" y="0"/>
                </a:moveTo>
                <a:lnTo>
                  <a:pt x="1925009" y="1979"/>
                </a:lnTo>
                <a:lnTo>
                  <a:pt x="1914485" y="7354"/>
                </a:lnTo>
                <a:lnTo>
                  <a:pt x="1908225" y="15285"/>
                </a:lnTo>
                <a:lnTo>
                  <a:pt x="1906155" y="24930"/>
                </a:lnTo>
                <a:lnTo>
                  <a:pt x="1913424" y="40731"/>
                </a:lnTo>
                <a:lnTo>
                  <a:pt x="1929415" y="47655"/>
                </a:lnTo>
                <a:lnTo>
                  <a:pt x="1945407" y="51813"/>
                </a:lnTo>
                <a:lnTo>
                  <a:pt x="1952675" y="59321"/>
                </a:lnTo>
                <a:lnTo>
                  <a:pt x="1952675" y="64236"/>
                </a:lnTo>
                <a:lnTo>
                  <a:pt x="1948218" y="67894"/>
                </a:lnTo>
                <a:lnTo>
                  <a:pt x="1968635" y="67894"/>
                </a:lnTo>
                <a:lnTo>
                  <a:pt x="1968977" y="67465"/>
                </a:lnTo>
                <a:lnTo>
                  <a:pt x="1971065" y="57950"/>
                </a:lnTo>
                <a:lnTo>
                  <a:pt x="1963796" y="42341"/>
                </a:lnTo>
                <a:lnTo>
                  <a:pt x="1947805" y="35510"/>
                </a:lnTo>
                <a:lnTo>
                  <a:pt x="1931814" y="31416"/>
                </a:lnTo>
                <a:lnTo>
                  <a:pt x="1924545" y="24015"/>
                </a:lnTo>
                <a:lnTo>
                  <a:pt x="1924545" y="18973"/>
                </a:lnTo>
                <a:lnTo>
                  <a:pt x="1928774" y="14846"/>
                </a:lnTo>
                <a:lnTo>
                  <a:pt x="1964486" y="14846"/>
                </a:lnTo>
                <a:lnTo>
                  <a:pt x="1967636" y="7073"/>
                </a:lnTo>
                <a:lnTo>
                  <a:pt x="1961584" y="3996"/>
                </a:lnTo>
                <a:lnTo>
                  <a:pt x="1954745" y="1784"/>
                </a:lnTo>
                <a:lnTo>
                  <a:pt x="1947412" y="448"/>
                </a:lnTo>
                <a:lnTo>
                  <a:pt x="1939874" y="0"/>
                </a:lnTo>
                <a:close/>
              </a:path>
              <a:path w="2498090" h="83185">
                <a:moveTo>
                  <a:pt x="1964486" y="14846"/>
                </a:moveTo>
                <a:lnTo>
                  <a:pt x="1946846" y="14846"/>
                </a:lnTo>
                <a:lnTo>
                  <a:pt x="1954504" y="16903"/>
                </a:lnTo>
                <a:lnTo>
                  <a:pt x="1961934" y="21145"/>
                </a:lnTo>
                <a:lnTo>
                  <a:pt x="1964486" y="14846"/>
                </a:lnTo>
                <a:close/>
              </a:path>
              <a:path w="2498090" h="83185">
                <a:moveTo>
                  <a:pt x="2067877" y="0"/>
                </a:moveTo>
                <a:lnTo>
                  <a:pt x="2050580" y="3071"/>
                </a:lnTo>
                <a:lnTo>
                  <a:pt x="2036822" y="11637"/>
                </a:lnTo>
                <a:lnTo>
                  <a:pt x="2027736" y="24726"/>
                </a:lnTo>
                <a:lnTo>
                  <a:pt x="2024456" y="41363"/>
                </a:lnTo>
                <a:lnTo>
                  <a:pt x="2027734" y="58008"/>
                </a:lnTo>
                <a:lnTo>
                  <a:pt x="2036808" y="71100"/>
                </a:lnTo>
                <a:lnTo>
                  <a:pt x="2050532" y="79668"/>
                </a:lnTo>
                <a:lnTo>
                  <a:pt x="2067763" y="82740"/>
                </a:lnTo>
                <a:lnTo>
                  <a:pt x="2077746" y="81810"/>
                </a:lnTo>
                <a:lnTo>
                  <a:pt x="2086679" y="79070"/>
                </a:lnTo>
                <a:lnTo>
                  <a:pt x="2094412" y="74596"/>
                </a:lnTo>
                <a:lnTo>
                  <a:pt x="2100795" y="68465"/>
                </a:lnTo>
                <a:lnTo>
                  <a:pt x="2099186" y="66979"/>
                </a:lnTo>
                <a:lnTo>
                  <a:pt x="2068791" y="66979"/>
                </a:lnTo>
                <a:lnTo>
                  <a:pt x="2058474" y="65100"/>
                </a:lnTo>
                <a:lnTo>
                  <a:pt x="2050375" y="59834"/>
                </a:lnTo>
                <a:lnTo>
                  <a:pt x="2045083" y="51736"/>
                </a:lnTo>
                <a:lnTo>
                  <a:pt x="2043188" y="41363"/>
                </a:lnTo>
                <a:lnTo>
                  <a:pt x="2045083" y="30998"/>
                </a:lnTo>
                <a:lnTo>
                  <a:pt x="2050375" y="22904"/>
                </a:lnTo>
                <a:lnTo>
                  <a:pt x="2058474" y="17639"/>
                </a:lnTo>
                <a:lnTo>
                  <a:pt x="2068791" y="15760"/>
                </a:lnTo>
                <a:lnTo>
                  <a:pt x="2099074" y="15760"/>
                </a:lnTo>
                <a:lnTo>
                  <a:pt x="2100795" y="14173"/>
                </a:lnTo>
                <a:lnTo>
                  <a:pt x="2094414" y="8101"/>
                </a:lnTo>
                <a:lnTo>
                  <a:pt x="2086694" y="3657"/>
                </a:lnTo>
                <a:lnTo>
                  <a:pt x="2077794" y="928"/>
                </a:lnTo>
                <a:lnTo>
                  <a:pt x="2067877" y="0"/>
                </a:lnTo>
                <a:close/>
              </a:path>
              <a:path w="2498090" h="83185">
                <a:moveTo>
                  <a:pt x="2088908" y="57492"/>
                </a:moveTo>
                <a:lnTo>
                  <a:pt x="2083536" y="63779"/>
                </a:lnTo>
                <a:lnTo>
                  <a:pt x="2076792" y="66979"/>
                </a:lnTo>
                <a:lnTo>
                  <a:pt x="2099186" y="66979"/>
                </a:lnTo>
                <a:lnTo>
                  <a:pt x="2088908" y="57492"/>
                </a:lnTo>
                <a:close/>
              </a:path>
              <a:path w="2498090" h="83185">
                <a:moveTo>
                  <a:pt x="2099074" y="15760"/>
                </a:moveTo>
                <a:lnTo>
                  <a:pt x="2076792" y="15760"/>
                </a:lnTo>
                <a:lnTo>
                  <a:pt x="2083536" y="18961"/>
                </a:lnTo>
                <a:lnTo>
                  <a:pt x="2088908" y="25133"/>
                </a:lnTo>
                <a:lnTo>
                  <a:pt x="2099074" y="15760"/>
                </a:lnTo>
                <a:close/>
              </a:path>
              <a:path w="2498090" h="83185">
                <a:moveTo>
                  <a:pt x="2193607" y="1371"/>
                </a:moveTo>
                <a:lnTo>
                  <a:pt x="2158987" y="1371"/>
                </a:lnTo>
                <a:lnTo>
                  <a:pt x="2158987" y="81368"/>
                </a:lnTo>
                <a:lnTo>
                  <a:pt x="2177491" y="81368"/>
                </a:lnTo>
                <a:lnTo>
                  <a:pt x="2177491" y="59080"/>
                </a:lnTo>
                <a:lnTo>
                  <a:pt x="2214299" y="59080"/>
                </a:lnTo>
                <a:lnTo>
                  <a:pt x="2211908" y="55651"/>
                </a:lnTo>
                <a:lnTo>
                  <a:pt x="2218860" y="51513"/>
                </a:lnTo>
                <a:lnTo>
                  <a:pt x="2224027" y="45854"/>
                </a:lnTo>
                <a:lnTo>
                  <a:pt x="2224712" y="44348"/>
                </a:lnTo>
                <a:lnTo>
                  <a:pt x="2177491" y="44348"/>
                </a:lnTo>
                <a:lnTo>
                  <a:pt x="2177491" y="16446"/>
                </a:lnTo>
                <a:lnTo>
                  <a:pt x="2224536" y="16446"/>
                </a:lnTo>
                <a:lnTo>
                  <a:pt x="2219001" y="9151"/>
                </a:lnTo>
                <a:lnTo>
                  <a:pt x="2208059" y="3382"/>
                </a:lnTo>
                <a:lnTo>
                  <a:pt x="2193607" y="1371"/>
                </a:lnTo>
                <a:close/>
              </a:path>
              <a:path w="2498090" h="83185">
                <a:moveTo>
                  <a:pt x="2214299" y="59080"/>
                </a:moveTo>
                <a:lnTo>
                  <a:pt x="2194521" y="59080"/>
                </a:lnTo>
                <a:lnTo>
                  <a:pt x="2209965" y="81368"/>
                </a:lnTo>
                <a:lnTo>
                  <a:pt x="2229840" y="81368"/>
                </a:lnTo>
                <a:lnTo>
                  <a:pt x="2214299" y="59080"/>
                </a:lnTo>
                <a:close/>
              </a:path>
              <a:path w="2498090" h="83185">
                <a:moveTo>
                  <a:pt x="2224536" y="16446"/>
                </a:moveTo>
                <a:lnTo>
                  <a:pt x="2203907" y="16446"/>
                </a:lnTo>
                <a:lnTo>
                  <a:pt x="2209622" y="21590"/>
                </a:lnTo>
                <a:lnTo>
                  <a:pt x="2209622" y="39090"/>
                </a:lnTo>
                <a:lnTo>
                  <a:pt x="2203907" y="44348"/>
                </a:lnTo>
                <a:lnTo>
                  <a:pt x="2224712" y="44348"/>
                </a:lnTo>
                <a:lnTo>
                  <a:pt x="2227245" y="38779"/>
                </a:lnTo>
                <a:lnTo>
                  <a:pt x="2228354" y="30391"/>
                </a:lnTo>
                <a:lnTo>
                  <a:pt x="2225932" y="18286"/>
                </a:lnTo>
                <a:lnTo>
                  <a:pt x="2224536" y="16446"/>
                </a:lnTo>
                <a:close/>
              </a:path>
              <a:path w="2498090" h="83185">
                <a:moveTo>
                  <a:pt x="2306535" y="1371"/>
                </a:moveTo>
                <a:lnTo>
                  <a:pt x="2288032" y="1371"/>
                </a:lnTo>
                <a:lnTo>
                  <a:pt x="2288032" y="46177"/>
                </a:lnTo>
                <a:lnTo>
                  <a:pt x="2290492" y="61823"/>
                </a:lnTo>
                <a:lnTo>
                  <a:pt x="2297612" y="73288"/>
                </a:lnTo>
                <a:lnTo>
                  <a:pt x="2308997" y="80338"/>
                </a:lnTo>
                <a:lnTo>
                  <a:pt x="2324252" y="82740"/>
                </a:lnTo>
                <a:lnTo>
                  <a:pt x="2339509" y="80338"/>
                </a:lnTo>
                <a:lnTo>
                  <a:pt x="2350898" y="73288"/>
                </a:lnTo>
                <a:lnTo>
                  <a:pt x="2354818" y="66979"/>
                </a:lnTo>
                <a:lnTo>
                  <a:pt x="2324366" y="66979"/>
                </a:lnTo>
                <a:lnTo>
                  <a:pt x="2316855" y="65760"/>
                </a:lnTo>
                <a:lnTo>
                  <a:pt x="2311250" y="61936"/>
                </a:lnTo>
                <a:lnTo>
                  <a:pt x="2307746" y="55262"/>
                </a:lnTo>
                <a:lnTo>
                  <a:pt x="2306620" y="46177"/>
                </a:lnTo>
                <a:lnTo>
                  <a:pt x="2306535" y="1371"/>
                </a:lnTo>
                <a:close/>
              </a:path>
              <a:path w="2498090" h="83185">
                <a:moveTo>
                  <a:pt x="2360485" y="1371"/>
                </a:moveTo>
                <a:lnTo>
                  <a:pt x="2342210" y="1371"/>
                </a:lnTo>
                <a:lnTo>
                  <a:pt x="2342126" y="46177"/>
                </a:lnTo>
                <a:lnTo>
                  <a:pt x="2341015" y="55262"/>
                </a:lnTo>
                <a:lnTo>
                  <a:pt x="2337536" y="61936"/>
                </a:lnTo>
                <a:lnTo>
                  <a:pt x="2331933" y="65760"/>
                </a:lnTo>
                <a:lnTo>
                  <a:pt x="2324366" y="66979"/>
                </a:lnTo>
                <a:lnTo>
                  <a:pt x="2354818" y="66979"/>
                </a:lnTo>
                <a:lnTo>
                  <a:pt x="2358022" y="61823"/>
                </a:lnTo>
                <a:lnTo>
                  <a:pt x="2360485" y="46177"/>
                </a:lnTo>
                <a:lnTo>
                  <a:pt x="2360485" y="1371"/>
                </a:lnTo>
                <a:close/>
              </a:path>
              <a:path w="2498090" h="83185">
                <a:moveTo>
                  <a:pt x="2463584" y="1371"/>
                </a:moveTo>
                <a:lnTo>
                  <a:pt x="2424506" y="1371"/>
                </a:lnTo>
                <a:lnTo>
                  <a:pt x="2424506" y="81368"/>
                </a:lnTo>
                <a:lnTo>
                  <a:pt x="2465870" y="81368"/>
                </a:lnTo>
                <a:lnTo>
                  <a:pt x="2479743" y="79904"/>
                </a:lnTo>
                <a:lnTo>
                  <a:pt x="2489758" y="75645"/>
                </a:lnTo>
                <a:lnTo>
                  <a:pt x="2495830" y="68794"/>
                </a:lnTo>
                <a:lnTo>
                  <a:pt x="2496130" y="67437"/>
                </a:lnTo>
                <a:lnTo>
                  <a:pt x="2442895" y="67437"/>
                </a:lnTo>
                <a:lnTo>
                  <a:pt x="2442895" y="47650"/>
                </a:lnTo>
                <a:lnTo>
                  <a:pt x="2496350" y="47650"/>
                </a:lnTo>
                <a:lnTo>
                  <a:pt x="2492159" y="42621"/>
                </a:lnTo>
                <a:lnTo>
                  <a:pt x="2483256" y="39776"/>
                </a:lnTo>
                <a:lnTo>
                  <a:pt x="2489758" y="36347"/>
                </a:lnTo>
                <a:lnTo>
                  <a:pt x="2491206" y="34175"/>
                </a:lnTo>
                <a:lnTo>
                  <a:pt x="2442895" y="34175"/>
                </a:lnTo>
                <a:lnTo>
                  <a:pt x="2442895" y="15303"/>
                </a:lnTo>
                <a:lnTo>
                  <a:pt x="2492325" y="15303"/>
                </a:lnTo>
                <a:lnTo>
                  <a:pt x="2491953" y="13657"/>
                </a:lnTo>
                <a:lnTo>
                  <a:pt x="2486229" y="7094"/>
                </a:lnTo>
                <a:lnTo>
                  <a:pt x="2476755" y="2868"/>
                </a:lnTo>
                <a:lnTo>
                  <a:pt x="2463584" y="1371"/>
                </a:lnTo>
                <a:close/>
              </a:path>
              <a:path w="2498090" h="83185">
                <a:moveTo>
                  <a:pt x="2496350" y="47650"/>
                </a:moveTo>
                <a:lnTo>
                  <a:pt x="2474112" y="47650"/>
                </a:lnTo>
                <a:lnTo>
                  <a:pt x="2479255" y="50850"/>
                </a:lnTo>
                <a:lnTo>
                  <a:pt x="2479255" y="64465"/>
                </a:lnTo>
                <a:lnTo>
                  <a:pt x="2474112" y="67437"/>
                </a:lnTo>
                <a:lnTo>
                  <a:pt x="2496130" y="67437"/>
                </a:lnTo>
                <a:lnTo>
                  <a:pt x="2497874" y="59550"/>
                </a:lnTo>
                <a:lnTo>
                  <a:pt x="2497874" y="49479"/>
                </a:lnTo>
                <a:lnTo>
                  <a:pt x="2496350" y="47650"/>
                </a:lnTo>
                <a:close/>
              </a:path>
              <a:path w="2498090" h="83185">
                <a:moveTo>
                  <a:pt x="2492325" y="15303"/>
                </a:moveTo>
                <a:lnTo>
                  <a:pt x="2470340" y="15303"/>
                </a:lnTo>
                <a:lnTo>
                  <a:pt x="2475255" y="18389"/>
                </a:lnTo>
                <a:lnTo>
                  <a:pt x="2475255" y="30975"/>
                </a:lnTo>
                <a:lnTo>
                  <a:pt x="2470340" y="34175"/>
                </a:lnTo>
                <a:lnTo>
                  <a:pt x="2491206" y="34175"/>
                </a:lnTo>
                <a:lnTo>
                  <a:pt x="2493873" y="30175"/>
                </a:lnTo>
                <a:lnTo>
                  <a:pt x="2493873" y="22161"/>
                </a:lnTo>
                <a:lnTo>
                  <a:pt x="2492325" y="15303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</p:spTree>
    <p:extLst>
      <p:ext uri="{BB962C8B-B14F-4D97-AF65-F5344CB8AC3E}">
        <p14:creationId xmlns:p14="http://schemas.microsoft.com/office/powerpoint/2010/main" val="1036082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4" y="5981281"/>
            <a:ext cx="1439068" cy="501865"/>
          </a:xfrm>
          <a:prstGeom prst="rect">
            <a:avLst/>
          </a:prstGeom>
        </p:spPr>
        <p:txBody>
          <a:bodyPr vert="horz" wrap="square" lIns="0" tIns="9331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600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600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600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600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600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600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600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600" b="1" spc="20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600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600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5774" y="2091608"/>
            <a:ext cx="3653294" cy="353846"/>
          </a:xfrm>
          <a:custGeom>
            <a:avLst/>
            <a:gdLst/>
            <a:ahLst/>
            <a:cxnLst/>
            <a:rect l="l" t="t" r="r" b="b"/>
            <a:pathLst>
              <a:path w="3232150" h="313055">
                <a:moveTo>
                  <a:pt x="228422" y="5181"/>
                </a:moveTo>
                <a:lnTo>
                  <a:pt x="0" y="5181"/>
                </a:lnTo>
                <a:lnTo>
                  <a:pt x="0" y="307441"/>
                </a:lnTo>
                <a:lnTo>
                  <a:pt x="69951" y="307441"/>
                </a:lnTo>
                <a:lnTo>
                  <a:pt x="69951" y="197332"/>
                </a:lnTo>
                <a:lnTo>
                  <a:pt x="209854" y="197332"/>
                </a:lnTo>
                <a:lnTo>
                  <a:pt x="209854" y="141198"/>
                </a:lnTo>
                <a:lnTo>
                  <a:pt x="69951" y="141198"/>
                </a:lnTo>
                <a:lnTo>
                  <a:pt x="69951" y="61315"/>
                </a:lnTo>
                <a:lnTo>
                  <a:pt x="228422" y="61315"/>
                </a:lnTo>
                <a:lnTo>
                  <a:pt x="228422" y="5181"/>
                </a:lnTo>
                <a:close/>
              </a:path>
              <a:path w="3232150" h="313055">
                <a:moveTo>
                  <a:pt x="422300" y="5181"/>
                </a:moveTo>
                <a:lnTo>
                  <a:pt x="353212" y="5181"/>
                </a:lnTo>
                <a:lnTo>
                  <a:pt x="218490" y="307441"/>
                </a:lnTo>
                <a:lnTo>
                  <a:pt x="290169" y="307441"/>
                </a:lnTo>
                <a:lnTo>
                  <a:pt x="316941" y="242671"/>
                </a:lnTo>
                <a:lnTo>
                  <a:pt x="528492" y="242671"/>
                </a:lnTo>
                <a:lnTo>
                  <a:pt x="504743" y="189560"/>
                </a:lnTo>
                <a:lnTo>
                  <a:pt x="339394" y="189560"/>
                </a:lnTo>
                <a:lnTo>
                  <a:pt x="387324" y="73837"/>
                </a:lnTo>
                <a:lnTo>
                  <a:pt x="452999" y="73837"/>
                </a:lnTo>
                <a:lnTo>
                  <a:pt x="422300" y="5181"/>
                </a:lnTo>
                <a:close/>
              </a:path>
              <a:path w="3232150" h="313055">
                <a:moveTo>
                  <a:pt x="528492" y="242671"/>
                </a:moveTo>
                <a:lnTo>
                  <a:pt x="457276" y="242671"/>
                </a:lnTo>
                <a:lnTo>
                  <a:pt x="484047" y="307441"/>
                </a:lnTo>
                <a:lnTo>
                  <a:pt x="557453" y="307441"/>
                </a:lnTo>
                <a:lnTo>
                  <a:pt x="528492" y="242671"/>
                </a:lnTo>
                <a:close/>
              </a:path>
              <a:path w="3232150" h="313055">
                <a:moveTo>
                  <a:pt x="452999" y="73837"/>
                </a:moveTo>
                <a:lnTo>
                  <a:pt x="387324" y="73837"/>
                </a:lnTo>
                <a:lnTo>
                  <a:pt x="435254" y="189560"/>
                </a:lnTo>
                <a:lnTo>
                  <a:pt x="504743" y="189560"/>
                </a:lnTo>
                <a:lnTo>
                  <a:pt x="452999" y="73837"/>
                </a:lnTo>
                <a:close/>
              </a:path>
              <a:path w="3232150" h="313055">
                <a:moveTo>
                  <a:pt x="724560" y="0"/>
                </a:moveTo>
                <a:lnTo>
                  <a:pt x="679721" y="5251"/>
                </a:lnTo>
                <a:lnTo>
                  <a:pt x="640183" y="20278"/>
                </a:lnTo>
                <a:lnTo>
                  <a:pt x="607218" y="43989"/>
                </a:lnTo>
                <a:lnTo>
                  <a:pt x="582098" y="75293"/>
                </a:lnTo>
                <a:lnTo>
                  <a:pt x="566093" y="113097"/>
                </a:lnTo>
                <a:lnTo>
                  <a:pt x="560476" y="156311"/>
                </a:lnTo>
                <a:lnTo>
                  <a:pt x="566091" y="199525"/>
                </a:lnTo>
                <a:lnTo>
                  <a:pt x="582082" y="237330"/>
                </a:lnTo>
                <a:lnTo>
                  <a:pt x="607164" y="268633"/>
                </a:lnTo>
                <a:lnTo>
                  <a:pt x="640055" y="292344"/>
                </a:lnTo>
                <a:lnTo>
                  <a:pt x="679471" y="307371"/>
                </a:lnTo>
                <a:lnTo>
                  <a:pt x="724128" y="312623"/>
                </a:lnTo>
                <a:lnTo>
                  <a:pt x="761843" y="309108"/>
                </a:lnTo>
                <a:lnTo>
                  <a:pt x="795591" y="298751"/>
                </a:lnTo>
                <a:lnTo>
                  <a:pt x="824805" y="281837"/>
                </a:lnTo>
                <a:lnTo>
                  <a:pt x="848918" y="258648"/>
                </a:lnTo>
                <a:lnTo>
                  <a:pt x="842837" y="253034"/>
                </a:lnTo>
                <a:lnTo>
                  <a:pt x="728014" y="253034"/>
                </a:lnTo>
                <a:lnTo>
                  <a:pt x="689038" y="245937"/>
                </a:lnTo>
                <a:lnTo>
                  <a:pt x="658441" y="226047"/>
                </a:lnTo>
                <a:lnTo>
                  <a:pt x="638450" y="195470"/>
                </a:lnTo>
                <a:lnTo>
                  <a:pt x="631291" y="156311"/>
                </a:lnTo>
                <a:lnTo>
                  <a:pt x="638450" y="117152"/>
                </a:lnTo>
                <a:lnTo>
                  <a:pt x="658441" y="86575"/>
                </a:lnTo>
                <a:lnTo>
                  <a:pt x="689038" y="66686"/>
                </a:lnTo>
                <a:lnTo>
                  <a:pt x="728014" y="59588"/>
                </a:lnTo>
                <a:lnTo>
                  <a:pt x="842369" y="59588"/>
                </a:lnTo>
                <a:lnTo>
                  <a:pt x="848918" y="53543"/>
                </a:lnTo>
                <a:lnTo>
                  <a:pt x="824812" y="30603"/>
                </a:lnTo>
                <a:lnTo>
                  <a:pt x="795645" y="13817"/>
                </a:lnTo>
                <a:lnTo>
                  <a:pt x="762025" y="3508"/>
                </a:lnTo>
                <a:lnTo>
                  <a:pt x="724560" y="0"/>
                </a:lnTo>
                <a:close/>
              </a:path>
              <a:path w="3232150" h="313055">
                <a:moveTo>
                  <a:pt x="804011" y="217195"/>
                </a:moveTo>
                <a:lnTo>
                  <a:pt x="787825" y="232814"/>
                </a:lnTo>
                <a:lnTo>
                  <a:pt x="769737" y="244020"/>
                </a:lnTo>
                <a:lnTo>
                  <a:pt x="749786" y="250774"/>
                </a:lnTo>
                <a:lnTo>
                  <a:pt x="728014" y="253034"/>
                </a:lnTo>
                <a:lnTo>
                  <a:pt x="842837" y="253034"/>
                </a:lnTo>
                <a:lnTo>
                  <a:pt x="804011" y="217195"/>
                </a:lnTo>
                <a:close/>
              </a:path>
              <a:path w="3232150" h="313055">
                <a:moveTo>
                  <a:pt x="842369" y="59588"/>
                </a:moveTo>
                <a:lnTo>
                  <a:pt x="728014" y="59588"/>
                </a:lnTo>
                <a:lnTo>
                  <a:pt x="749786" y="61841"/>
                </a:lnTo>
                <a:lnTo>
                  <a:pt x="769737" y="68548"/>
                </a:lnTo>
                <a:lnTo>
                  <a:pt x="787825" y="79626"/>
                </a:lnTo>
                <a:lnTo>
                  <a:pt x="804011" y="94995"/>
                </a:lnTo>
                <a:lnTo>
                  <a:pt x="842369" y="59588"/>
                </a:lnTo>
                <a:close/>
              </a:path>
              <a:path w="3232150" h="313055">
                <a:moveTo>
                  <a:pt x="960742" y="5181"/>
                </a:moveTo>
                <a:lnTo>
                  <a:pt x="890790" y="5181"/>
                </a:lnTo>
                <a:lnTo>
                  <a:pt x="890790" y="307441"/>
                </a:lnTo>
                <a:lnTo>
                  <a:pt x="960742" y="307441"/>
                </a:lnTo>
                <a:lnTo>
                  <a:pt x="960742" y="5181"/>
                </a:lnTo>
                <a:close/>
              </a:path>
              <a:path w="3232150" h="313055">
                <a:moveTo>
                  <a:pt x="1191323" y="5181"/>
                </a:moveTo>
                <a:lnTo>
                  <a:pt x="1122235" y="5181"/>
                </a:lnTo>
                <a:lnTo>
                  <a:pt x="987513" y="307441"/>
                </a:lnTo>
                <a:lnTo>
                  <a:pt x="1059192" y="307441"/>
                </a:lnTo>
                <a:lnTo>
                  <a:pt x="1085964" y="242671"/>
                </a:lnTo>
                <a:lnTo>
                  <a:pt x="1297515" y="242671"/>
                </a:lnTo>
                <a:lnTo>
                  <a:pt x="1273767" y="189560"/>
                </a:lnTo>
                <a:lnTo>
                  <a:pt x="1108417" y="189560"/>
                </a:lnTo>
                <a:lnTo>
                  <a:pt x="1156347" y="73837"/>
                </a:lnTo>
                <a:lnTo>
                  <a:pt x="1222022" y="73837"/>
                </a:lnTo>
                <a:lnTo>
                  <a:pt x="1191323" y="5181"/>
                </a:lnTo>
                <a:close/>
              </a:path>
              <a:path w="3232150" h="313055">
                <a:moveTo>
                  <a:pt x="1297515" y="242671"/>
                </a:moveTo>
                <a:lnTo>
                  <a:pt x="1226299" y="242671"/>
                </a:lnTo>
                <a:lnTo>
                  <a:pt x="1253070" y="307441"/>
                </a:lnTo>
                <a:lnTo>
                  <a:pt x="1326476" y="307441"/>
                </a:lnTo>
                <a:lnTo>
                  <a:pt x="1297515" y="242671"/>
                </a:lnTo>
                <a:close/>
              </a:path>
              <a:path w="3232150" h="313055">
                <a:moveTo>
                  <a:pt x="1222022" y="73837"/>
                </a:moveTo>
                <a:lnTo>
                  <a:pt x="1156347" y="73837"/>
                </a:lnTo>
                <a:lnTo>
                  <a:pt x="1204277" y="189560"/>
                </a:lnTo>
                <a:lnTo>
                  <a:pt x="1273767" y="189560"/>
                </a:lnTo>
                <a:lnTo>
                  <a:pt x="1222022" y="73837"/>
                </a:lnTo>
                <a:close/>
              </a:path>
              <a:path w="3232150" h="313055">
                <a:moveTo>
                  <a:pt x="1422768" y="5181"/>
                </a:moveTo>
                <a:lnTo>
                  <a:pt x="1352816" y="5181"/>
                </a:lnTo>
                <a:lnTo>
                  <a:pt x="1352816" y="307441"/>
                </a:lnTo>
                <a:lnTo>
                  <a:pt x="1574330" y="307441"/>
                </a:lnTo>
                <a:lnTo>
                  <a:pt x="1574330" y="250443"/>
                </a:lnTo>
                <a:lnTo>
                  <a:pt x="1422768" y="250443"/>
                </a:lnTo>
                <a:lnTo>
                  <a:pt x="1422768" y="5181"/>
                </a:lnTo>
                <a:close/>
              </a:path>
              <a:path w="3232150" h="313055">
                <a:moveTo>
                  <a:pt x="1725447" y="224967"/>
                </a:moveTo>
                <a:lnTo>
                  <a:pt x="1701698" y="277647"/>
                </a:lnTo>
                <a:lnTo>
                  <a:pt x="1755295" y="302907"/>
                </a:lnTo>
                <a:lnTo>
                  <a:pt x="1824761" y="312623"/>
                </a:lnTo>
                <a:lnTo>
                  <a:pt x="1881232" y="305086"/>
                </a:lnTo>
                <a:lnTo>
                  <a:pt x="1921268" y="284718"/>
                </a:lnTo>
                <a:lnTo>
                  <a:pt x="1943823" y="256489"/>
                </a:lnTo>
                <a:lnTo>
                  <a:pt x="1825193" y="256489"/>
                </a:lnTo>
                <a:lnTo>
                  <a:pt x="1797888" y="254175"/>
                </a:lnTo>
                <a:lnTo>
                  <a:pt x="1771272" y="247691"/>
                </a:lnTo>
                <a:lnTo>
                  <a:pt x="1746679" y="237726"/>
                </a:lnTo>
                <a:lnTo>
                  <a:pt x="1725447" y="224967"/>
                </a:lnTo>
                <a:close/>
              </a:path>
              <a:path w="3232150" h="313055">
                <a:moveTo>
                  <a:pt x="1835124" y="0"/>
                </a:moveTo>
                <a:lnTo>
                  <a:pt x="1778970" y="7482"/>
                </a:lnTo>
                <a:lnTo>
                  <a:pt x="1739211" y="27797"/>
                </a:lnTo>
                <a:lnTo>
                  <a:pt x="1715563" y="57746"/>
                </a:lnTo>
                <a:lnTo>
                  <a:pt x="1707743" y="94132"/>
                </a:lnTo>
                <a:lnTo>
                  <a:pt x="1717478" y="133713"/>
                </a:lnTo>
                <a:lnTo>
                  <a:pt x="1742584" y="159101"/>
                </a:lnTo>
                <a:lnTo>
                  <a:pt x="1776913" y="174609"/>
                </a:lnTo>
                <a:lnTo>
                  <a:pt x="1814316" y="184551"/>
                </a:lnTo>
                <a:lnTo>
                  <a:pt x="1848645" y="193238"/>
                </a:lnTo>
                <a:lnTo>
                  <a:pt x="1873751" y="204985"/>
                </a:lnTo>
                <a:lnTo>
                  <a:pt x="1883486" y="224104"/>
                </a:lnTo>
                <a:lnTo>
                  <a:pt x="1880207" y="236997"/>
                </a:lnTo>
                <a:lnTo>
                  <a:pt x="1869884" y="247259"/>
                </a:lnTo>
                <a:lnTo>
                  <a:pt x="1851789" y="254040"/>
                </a:lnTo>
                <a:lnTo>
                  <a:pt x="1825193" y="256489"/>
                </a:lnTo>
                <a:lnTo>
                  <a:pt x="1943823" y="256489"/>
                </a:lnTo>
                <a:lnTo>
                  <a:pt x="1945112" y="254876"/>
                </a:lnTo>
                <a:lnTo>
                  <a:pt x="1953006" y="218922"/>
                </a:lnTo>
                <a:lnTo>
                  <a:pt x="1943270" y="179800"/>
                </a:lnTo>
                <a:lnTo>
                  <a:pt x="1918164" y="154711"/>
                </a:lnTo>
                <a:lnTo>
                  <a:pt x="1883836" y="139397"/>
                </a:lnTo>
                <a:lnTo>
                  <a:pt x="1846433" y="129596"/>
                </a:lnTo>
                <a:lnTo>
                  <a:pt x="1812104" y="121050"/>
                </a:lnTo>
                <a:lnTo>
                  <a:pt x="1786998" y="109497"/>
                </a:lnTo>
                <a:lnTo>
                  <a:pt x="1777263" y="90677"/>
                </a:lnTo>
                <a:lnTo>
                  <a:pt x="1780407" y="77265"/>
                </a:lnTo>
                <a:lnTo>
                  <a:pt x="1790433" y="66281"/>
                </a:lnTo>
                <a:lnTo>
                  <a:pt x="1808231" y="58859"/>
                </a:lnTo>
                <a:lnTo>
                  <a:pt x="1834692" y="56133"/>
                </a:lnTo>
                <a:lnTo>
                  <a:pt x="1928116" y="56133"/>
                </a:lnTo>
                <a:lnTo>
                  <a:pt x="1940052" y="26771"/>
                </a:lnTo>
                <a:lnTo>
                  <a:pt x="1917159" y="15119"/>
                </a:lnTo>
                <a:lnTo>
                  <a:pt x="1891312" y="6746"/>
                </a:lnTo>
                <a:lnTo>
                  <a:pt x="1863603" y="1693"/>
                </a:lnTo>
                <a:lnTo>
                  <a:pt x="1835124" y="0"/>
                </a:lnTo>
                <a:close/>
              </a:path>
              <a:path w="3232150" h="313055">
                <a:moveTo>
                  <a:pt x="1928116" y="56133"/>
                </a:moveTo>
                <a:lnTo>
                  <a:pt x="1834692" y="56133"/>
                </a:lnTo>
                <a:lnTo>
                  <a:pt x="1855129" y="57598"/>
                </a:lnTo>
                <a:lnTo>
                  <a:pt x="1876091" y="62017"/>
                </a:lnTo>
                <a:lnTo>
                  <a:pt x="1897297" y="69432"/>
                </a:lnTo>
                <a:lnTo>
                  <a:pt x="1918462" y="79882"/>
                </a:lnTo>
                <a:lnTo>
                  <a:pt x="1928116" y="56133"/>
                </a:lnTo>
                <a:close/>
              </a:path>
              <a:path w="3232150" h="313055">
                <a:moveTo>
                  <a:pt x="2140826" y="0"/>
                </a:moveTo>
                <a:lnTo>
                  <a:pt x="2095987" y="5251"/>
                </a:lnTo>
                <a:lnTo>
                  <a:pt x="2056449" y="20278"/>
                </a:lnTo>
                <a:lnTo>
                  <a:pt x="2023484" y="43989"/>
                </a:lnTo>
                <a:lnTo>
                  <a:pt x="1998364" y="75293"/>
                </a:lnTo>
                <a:lnTo>
                  <a:pt x="1982359" y="113097"/>
                </a:lnTo>
                <a:lnTo>
                  <a:pt x="1976742" y="156311"/>
                </a:lnTo>
                <a:lnTo>
                  <a:pt x="1982357" y="199525"/>
                </a:lnTo>
                <a:lnTo>
                  <a:pt x="1998348" y="237330"/>
                </a:lnTo>
                <a:lnTo>
                  <a:pt x="2023430" y="268633"/>
                </a:lnTo>
                <a:lnTo>
                  <a:pt x="2056321" y="292344"/>
                </a:lnTo>
                <a:lnTo>
                  <a:pt x="2095737" y="307371"/>
                </a:lnTo>
                <a:lnTo>
                  <a:pt x="2140394" y="312623"/>
                </a:lnTo>
                <a:lnTo>
                  <a:pt x="2178109" y="309108"/>
                </a:lnTo>
                <a:lnTo>
                  <a:pt x="2211857" y="298751"/>
                </a:lnTo>
                <a:lnTo>
                  <a:pt x="2241071" y="281837"/>
                </a:lnTo>
                <a:lnTo>
                  <a:pt x="2265184" y="258648"/>
                </a:lnTo>
                <a:lnTo>
                  <a:pt x="2259103" y="253034"/>
                </a:lnTo>
                <a:lnTo>
                  <a:pt x="2144280" y="253034"/>
                </a:lnTo>
                <a:lnTo>
                  <a:pt x="2105304" y="245937"/>
                </a:lnTo>
                <a:lnTo>
                  <a:pt x="2074706" y="226047"/>
                </a:lnTo>
                <a:lnTo>
                  <a:pt x="2054715" y="195470"/>
                </a:lnTo>
                <a:lnTo>
                  <a:pt x="2047557" y="156311"/>
                </a:lnTo>
                <a:lnTo>
                  <a:pt x="2054715" y="117152"/>
                </a:lnTo>
                <a:lnTo>
                  <a:pt x="2074706" y="86575"/>
                </a:lnTo>
                <a:lnTo>
                  <a:pt x="2105304" y="66686"/>
                </a:lnTo>
                <a:lnTo>
                  <a:pt x="2144280" y="59588"/>
                </a:lnTo>
                <a:lnTo>
                  <a:pt x="2258635" y="59588"/>
                </a:lnTo>
                <a:lnTo>
                  <a:pt x="2265184" y="53543"/>
                </a:lnTo>
                <a:lnTo>
                  <a:pt x="2241078" y="30603"/>
                </a:lnTo>
                <a:lnTo>
                  <a:pt x="2211911" y="13817"/>
                </a:lnTo>
                <a:lnTo>
                  <a:pt x="2178291" y="3508"/>
                </a:lnTo>
                <a:lnTo>
                  <a:pt x="2140826" y="0"/>
                </a:lnTo>
                <a:close/>
              </a:path>
              <a:path w="3232150" h="313055">
                <a:moveTo>
                  <a:pt x="2220277" y="217195"/>
                </a:moveTo>
                <a:lnTo>
                  <a:pt x="2204091" y="232814"/>
                </a:lnTo>
                <a:lnTo>
                  <a:pt x="2186003" y="244020"/>
                </a:lnTo>
                <a:lnTo>
                  <a:pt x="2166052" y="250774"/>
                </a:lnTo>
                <a:lnTo>
                  <a:pt x="2144280" y="253034"/>
                </a:lnTo>
                <a:lnTo>
                  <a:pt x="2259103" y="253034"/>
                </a:lnTo>
                <a:lnTo>
                  <a:pt x="2220277" y="217195"/>
                </a:lnTo>
                <a:close/>
              </a:path>
              <a:path w="3232150" h="313055">
                <a:moveTo>
                  <a:pt x="2258635" y="59588"/>
                </a:moveTo>
                <a:lnTo>
                  <a:pt x="2144280" y="59588"/>
                </a:lnTo>
                <a:lnTo>
                  <a:pt x="2166052" y="61841"/>
                </a:lnTo>
                <a:lnTo>
                  <a:pt x="2186003" y="68548"/>
                </a:lnTo>
                <a:lnTo>
                  <a:pt x="2204091" y="79626"/>
                </a:lnTo>
                <a:lnTo>
                  <a:pt x="2220277" y="94995"/>
                </a:lnTo>
                <a:lnTo>
                  <a:pt x="2258635" y="59588"/>
                </a:lnTo>
                <a:close/>
              </a:path>
              <a:path w="3232150" h="313055">
                <a:moveTo>
                  <a:pt x="2437904" y="5181"/>
                </a:moveTo>
                <a:lnTo>
                  <a:pt x="2307069" y="5181"/>
                </a:lnTo>
                <a:lnTo>
                  <a:pt x="2307069" y="307441"/>
                </a:lnTo>
                <a:lnTo>
                  <a:pt x="2377020" y="307441"/>
                </a:lnTo>
                <a:lnTo>
                  <a:pt x="2377020" y="223240"/>
                </a:lnTo>
                <a:lnTo>
                  <a:pt x="2516031" y="223240"/>
                </a:lnTo>
                <a:lnTo>
                  <a:pt x="2506992" y="210286"/>
                </a:lnTo>
                <a:lnTo>
                  <a:pt x="2533285" y="194647"/>
                </a:lnTo>
                <a:lnTo>
                  <a:pt x="2552817" y="173259"/>
                </a:lnTo>
                <a:lnTo>
                  <a:pt x="2555421" y="167538"/>
                </a:lnTo>
                <a:lnTo>
                  <a:pt x="2377020" y="167538"/>
                </a:lnTo>
                <a:lnTo>
                  <a:pt x="2377020" y="62179"/>
                </a:lnTo>
                <a:lnTo>
                  <a:pt x="2554748" y="62179"/>
                </a:lnTo>
                <a:lnTo>
                  <a:pt x="2533818" y="34597"/>
                </a:lnTo>
                <a:lnTo>
                  <a:pt x="2492480" y="12785"/>
                </a:lnTo>
                <a:lnTo>
                  <a:pt x="2437904" y="5181"/>
                </a:lnTo>
                <a:close/>
              </a:path>
              <a:path w="3232150" h="313055">
                <a:moveTo>
                  <a:pt x="2516031" y="223240"/>
                </a:moveTo>
                <a:lnTo>
                  <a:pt x="2441359" y="223240"/>
                </a:lnTo>
                <a:lnTo>
                  <a:pt x="2499652" y="307441"/>
                </a:lnTo>
                <a:lnTo>
                  <a:pt x="2574785" y="307441"/>
                </a:lnTo>
                <a:lnTo>
                  <a:pt x="2516031" y="223240"/>
                </a:lnTo>
                <a:close/>
              </a:path>
              <a:path w="3232150" h="313055">
                <a:moveTo>
                  <a:pt x="2554748" y="62179"/>
                </a:moveTo>
                <a:lnTo>
                  <a:pt x="2434018" y="62179"/>
                </a:lnTo>
                <a:lnTo>
                  <a:pt x="2462105" y="65734"/>
                </a:lnTo>
                <a:lnTo>
                  <a:pt x="2482218" y="76050"/>
                </a:lnTo>
                <a:lnTo>
                  <a:pt x="2494315" y="92600"/>
                </a:lnTo>
                <a:lnTo>
                  <a:pt x="2498356" y="114858"/>
                </a:lnTo>
                <a:lnTo>
                  <a:pt x="2494315" y="136934"/>
                </a:lnTo>
                <a:lnTo>
                  <a:pt x="2482218" y="153504"/>
                </a:lnTo>
                <a:lnTo>
                  <a:pt x="2462105" y="163922"/>
                </a:lnTo>
                <a:lnTo>
                  <a:pt x="2434018" y="167538"/>
                </a:lnTo>
                <a:lnTo>
                  <a:pt x="2555421" y="167538"/>
                </a:lnTo>
                <a:lnTo>
                  <a:pt x="2564982" y="146528"/>
                </a:lnTo>
                <a:lnTo>
                  <a:pt x="2569171" y="114858"/>
                </a:lnTo>
                <a:lnTo>
                  <a:pt x="2560016" y="69121"/>
                </a:lnTo>
                <a:lnTo>
                  <a:pt x="2554748" y="62179"/>
                </a:lnTo>
                <a:close/>
              </a:path>
              <a:path w="3232150" h="313055">
                <a:moveTo>
                  <a:pt x="2686621" y="5181"/>
                </a:moveTo>
                <a:lnTo>
                  <a:pt x="2616669" y="5181"/>
                </a:lnTo>
                <a:lnTo>
                  <a:pt x="2616669" y="174447"/>
                </a:lnTo>
                <a:lnTo>
                  <a:pt x="2622656" y="222974"/>
                </a:lnTo>
                <a:lnTo>
                  <a:pt x="2640104" y="261511"/>
                </a:lnTo>
                <a:lnTo>
                  <a:pt x="2668247" y="289603"/>
                </a:lnTo>
                <a:lnTo>
                  <a:pt x="2706318" y="306792"/>
                </a:lnTo>
                <a:lnTo>
                  <a:pt x="2753550" y="312623"/>
                </a:lnTo>
                <a:lnTo>
                  <a:pt x="2800782" y="306792"/>
                </a:lnTo>
                <a:lnTo>
                  <a:pt x="2838853" y="289603"/>
                </a:lnTo>
                <a:lnTo>
                  <a:pt x="2866996" y="261511"/>
                </a:lnTo>
                <a:lnTo>
                  <a:pt x="2870834" y="253034"/>
                </a:lnTo>
                <a:lnTo>
                  <a:pt x="2753982" y="253034"/>
                </a:lnTo>
                <a:lnTo>
                  <a:pt x="2725604" y="248426"/>
                </a:lnTo>
                <a:lnTo>
                  <a:pt x="2704433" y="233981"/>
                </a:lnTo>
                <a:lnTo>
                  <a:pt x="2691195" y="208768"/>
                </a:lnTo>
                <a:lnTo>
                  <a:pt x="2686621" y="171856"/>
                </a:lnTo>
                <a:lnTo>
                  <a:pt x="2686621" y="5181"/>
                </a:lnTo>
                <a:close/>
              </a:path>
              <a:path w="3232150" h="313055">
                <a:moveTo>
                  <a:pt x="2890431" y="5181"/>
                </a:moveTo>
                <a:lnTo>
                  <a:pt x="2821343" y="5181"/>
                </a:lnTo>
                <a:lnTo>
                  <a:pt x="2821343" y="171856"/>
                </a:lnTo>
                <a:lnTo>
                  <a:pt x="2816829" y="208768"/>
                </a:lnTo>
                <a:lnTo>
                  <a:pt x="2803693" y="233981"/>
                </a:lnTo>
                <a:lnTo>
                  <a:pt x="2782541" y="248426"/>
                </a:lnTo>
                <a:lnTo>
                  <a:pt x="2753982" y="253034"/>
                </a:lnTo>
                <a:lnTo>
                  <a:pt x="2870834" y="253034"/>
                </a:lnTo>
                <a:lnTo>
                  <a:pt x="2884444" y="222974"/>
                </a:lnTo>
                <a:lnTo>
                  <a:pt x="2890431" y="174447"/>
                </a:lnTo>
                <a:lnTo>
                  <a:pt x="2890431" y="5181"/>
                </a:lnTo>
                <a:close/>
              </a:path>
              <a:path w="3232150" h="313055">
                <a:moveTo>
                  <a:pt x="3102000" y="5181"/>
                </a:moveTo>
                <a:lnTo>
                  <a:pt x="2954324" y="5181"/>
                </a:lnTo>
                <a:lnTo>
                  <a:pt x="2954324" y="307441"/>
                </a:lnTo>
                <a:lnTo>
                  <a:pt x="3110636" y="307441"/>
                </a:lnTo>
                <a:lnTo>
                  <a:pt x="3163046" y="301902"/>
                </a:lnTo>
                <a:lnTo>
                  <a:pt x="3200882" y="285797"/>
                </a:lnTo>
                <a:lnTo>
                  <a:pt x="3223821" y="259896"/>
                </a:lnTo>
                <a:lnTo>
                  <a:pt x="3224956" y="254761"/>
                </a:lnTo>
                <a:lnTo>
                  <a:pt x="3023844" y="254761"/>
                </a:lnTo>
                <a:lnTo>
                  <a:pt x="3023844" y="180060"/>
                </a:lnTo>
                <a:lnTo>
                  <a:pt x="3217909" y="180060"/>
                </a:lnTo>
                <a:lnTo>
                  <a:pt x="3216535" y="177415"/>
                </a:lnTo>
                <a:lnTo>
                  <a:pt x="3199114" y="161149"/>
                </a:lnTo>
                <a:lnTo>
                  <a:pt x="3176270" y="150266"/>
                </a:lnTo>
                <a:lnTo>
                  <a:pt x="3192928" y="138661"/>
                </a:lnTo>
                <a:lnTo>
                  <a:pt x="3200896" y="129108"/>
                </a:lnTo>
                <a:lnTo>
                  <a:pt x="3023844" y="129108"/>
                </a:lnTo>
                <a:lnTo>
                  <a:pt x="3023844" y="57861"/>
                </a:lnTo>
                <a:lnTo>
                  <a:pt x="3210580" y="57861"/>
                </a:lnTo>
                <a:lnTo>
                  <a:pt x="3209174" y="51633"/>
                </a:lnTo>
                <a:lnTo>
                  <a:pt x="3187550" y="26825"/>
                </a:lnTo>
                <a:lnTo>
                  <a:pt x="3151758" y="10842"/>
                </a:lnTo>
                <a:lnTo>
                  <a:pt x="3102000" y="5181"/>
                </a:lnTo>
                <a:close/>
              </a:path>
              <a:path w="3232150" h="313055">
                <a:moveTo>
                  <a:pt x="3217909" y="180060"/>
                </a:moveTo>
                <a:lnTo>
                  <a:pt x="3105454" y="180060"/>
                </a:lnTo>
                <a:lnTo>
                  <a:pt x="3129460" y="182347"/>
                </a:lnTo>
                <a:lnTo>
                  <a:pt x="3146907" y="189290"/>
                </a:lnTo>
                <a:lnTo>
                  <a:pt x="3157554" y="201009"/>
                </a:lnTo>
                <a:lnTo>
                  <a:pt x="3161157" y="217627"/>
                </a:lnTo>
                <a:lnTo>
                  <a:pt x="3157554" y="234359"/>
                </a:lnTo>
                <a:lnTo>
                  <a:pt x="3146907" y="245910"/>
                </a:lnTo>
                <a:lnTo>
                  <a:pt x="3129460" y="252602"/>
                </a:lnTo>
                <a:lnTo>
                  <a:pt x="3105454" y="254761"/>
                </a:lnTo>
                <a:lnTo>
                  <a:pt x="3224956" y="254761"/>
                </a:lnTo>
                <a:lnTo>
                  <a:pt x="3231540" y="224967"/>
                </a:lnTo>
                <a:lnTo>
                  <a:pt x="3227640" y="198783"/>
                </a:lnTo>
                <a:lnTo>
                  <a:pt x="3217909" y="180060"/>
                </a:lnTo>
                <a:close/>
              </a:path>
              <a:path w="3232150" h="313055">
                <a:moveTo>
                  <a:pt x="3210580" y="57861"/>
                </a:moveTo>
                <a:lnTo>
                  <a:pt x="3093364" y="57861"/>
                </a:lnTo>
                <a:lnTo>
                  <a:pt x="3115986" y="60053"/>
                </a:lnTo>
                <a:lnTo>
                  <a:pt x="3132496" y="66659"/>
                </a:lnTo>
                <a:lnTo>
                  <a:pt x="3142609" y="77717"/>
                </a:lnTo>
                <a:lnTo>
                  <a:pt x="3146044" y="93268"/>
                </a:lnTo>
                <a:lnTo>
                  <a:pt x="3142609" y="108887"/>
                </a:lnTo>
                <a:lnTo>
                  <a:pt x="3132496" y="120094"/>
                </a:lnTo>
                <a:lnTo>
                  <a:pt x="3115986" y="126847"/>
                </a:lnTo>
                <a:lnTo>
                  <a:pt x="3093364" y="129108"/>
                </a:lnTo>
                <a:lnTo>
                  <a:pt x="3200896" y="129108"/>
                </a:lnTo>
                <a:lnTo>
                  <a:pt x="3205578" y="123494"/>
                </a:lnTo>
                <a:lnTo>
                  <a:pt x="3213613" y="105089"/>
                </a:lnTo>
                <a:lnTo>
                  <a:pt x="3216427" y="83769"/>
                </a:lnTo>
                <a:lnTo>
                  <a:pt x="3210580" y="57861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7" name="object 7"/>
          <p:cNvSpPr/>
          <p:nvPr/>
        </p:nvSpPr>
        <p:spPr>
          <a:xfrm>
            <a:off x="1148625" y="1634723"/>
            <a:ext cx="1769228" cy="397628"/>
          </a:xfrm>
          <a:custGeom>
            <a:avLst/>
            <a:gdLst/>
            <a:ahLst/>
            <a:cxnLst/>
            <a:rect l="l" t="t" r="r" b="b"/>
            <a:pathLst>
              <a:path w="1565275" h="351789">
                <a:moveTo>
                  <a:pt x="107746" y="30937"/>
                </a:moveTo>
                <a:lnTo>
                  <a:pt x="0" y="30937"/>
                </a:lnTo>
                <a:lnTo>
                  <a:pt x="0" y="279857"/>
                </a:lnTo>
                <a:lnTo>
                  <a:pt x="57607" y="279857"/>
                </a:lnTo>
                <a:lnTo>
                  <a:pt x="57607" y="211226"/>
                </a:lnTo>
                <a:lnTo>
                  <a:pt x="107746" y="211226"/>
                </a:lnTo>
                <a:lnTo>
                  <a:pt x="152691" y="204970"/>
                </a:lnTo>
                <a:lnTo>
                  <a:pt x="186734" y="187045"/>
                </a:lnTo>
                <a:lnTo>
                  <a:pt x="204068" y="164287"/>
                </a:lnTo>
                <a:lnTo>
                  <a:pt x="57607" y="164287"/>
                </a:lnTo>
                <a:lnTo>
                  <a:pt x="57607" y="77876"/>
                </a:lnTo>
                <a:lnTo>
                  <a:pt x="203970" y="77876"/>
                </a:lnTo>
                <a:lnTo>
                  <a:pt x="186734" y="55162"/>
                </a:lnTo>
                <a:lnTo>
                  <a:pt x="152691" y="37199"/>
                </a:lnTo>
                <a:lnTo>
                  <a:pt x="107746" y="30937"/>
                </a:lnTo>
                <a:close/>
              </a:path>
              <a:path w="1565275" h="351789">
                <a:moveTo>
                  <a:pt x="203970" y="77876"/>
                </a:moveTo>
                <a:lnTo>
                  <a:pt x="104546" y="77876"/>
                </a:lnTo>
                <a:lnTo>
                  <a:pt x="127677" y="80804"/>
                </a:lnTo>
                <a:lnTo>
                  <a:pt x="144240" y="89300"/>
                </a:lnTo>
                <a:lnTo>
                  <a:pt x="154202" y="102929"/>
                </a:lnTo>
                <a:lnTo>
                  <a:pt x="157530" y="121259"/>
                </a:lnTo>
                <a:lnTo>
                  <a:pt x="154202" y="139384"/>
                </a:lnTo>
                <a:lnTo>
                  <a:pt x="144240" y="152907"/>
                </a:lnTo>
                <a:lnTo>
                  <a:pt x="127677" y="161364"/>
                </a:lnTo>
                <a:lnTo>
                  <a:pt x="104546" y="164287"/>
                </a:lnTo>
                <a:lnTo>
                  <a:pt x="204068" y="164287"/>
                </a:lnTo>
                <a:lnTo>
                  <a:pt x="208309" y="158719"/>
                </a:lnTo>
                <a:lnTo>
                  <a:pt x="215849" y="121259"/>
                </a:lnTo>
                <a:lnTo>
                  <a:pt x="208309" y="83593"/>
                </a:lnTo>
                <a:lnTo>
                  <a:pt x="203970" y="77876"/>
                </a:lnTo>
                <a:close/>
              </a:path>
              <a:path w="1565275" h="351789">
                <a:moveTo>
                  <a:pt x="301548" y="88544"/>
                </a:moveTo>
                <a:lnTo>
                  <a:pt x="248564" y="88544"/>
                </a:lnTo>
                <a:lnTo>
                  <a:pt x="248564" y="279857"/>
                </a:lnTo>
                <a:lnTo>
                  <a:pt x="304037" y="279857"/>
                </a:lnTo>
                <a:lnTo>
                  <a:pt x="304037" y="189534"/>
                </a:lnTo>
                <a:lnTo>
                  <a:pt x="307682" y="165748"/>
                </a:lnTo>
                <a:lnTo>
                  <a:pt x="317995" y="149129"/>
                </a:lnTo>
                <a:lnTo>
                  <a:pt x="334041" y="139378"/>
                </a:lnTo>
                <a:lnTo>
                  <a:pt x="354888" y="136194"/>
                </a:lnTo>
                <a:lnTo>
                  <a:pt x="367334" y="136194"/>
                </a:lnTo>
                <a:lnTo>
                  <a:pt x="367334" y="113791"/>
                </a:lnTo>
                <a:lnTo>
                  <a:pt x="301548" y="113791"/>
                </a:lnTo>
                <a:lnTo>
                  <a:pt x="301548" y="88544"/>
                </a:lnTo>
                <a:close/>
              </a:path>
              <a:path w="1565275" h="351789">
                <a:moveTo>
                  <a:pt x="367334" y="136194"/>
                </a:moveTo>
                <a:lnTo>
                  <a:pt x="359155" y="136194"/>
                </a:lnTo>
                <a:lnTo>
                  <a:pt x="362711" y="136550"/>
                </a:lnTo>
                <a:lnTo>
                  <a:pt x="367334" y="136905"/>
                </a:lnTo>
                <a:lnTo>
                  <a:pt x="367334" y="136194"/>
                </a:lnTo>
                <a:close/>
              </a:path>
              <a:path w="1565275" h="351789">
                <a:moveTo>
                  <a:pt x="367334" y="85699"/>
                </a:moveTo>
                <a:lnTo>
                  <a:pt x="346504" y="87488"/>
                </a:lnTo>
                <a:lnTo>
                  <a:pt x="328441" y="92811"/>
                </a:lnTo>
                <a:lnTo>
                  <a:pt x="313378" y="101601"/>
                </a:lnTo>
                <a:lnTo>
                  <a:pt x="301548" y="113791"/>
                </a:lnTo>
                <a:lnTo>
                  <a:pt x="367334" y="113791"/>
                </a:lnTo>
                <a:lnTo>
                  <a:pt x="367334" y="85699"/>
                </a:lnTo>
                <a:close/>
              </a:path>
              <a:path w="1565275" h="351789">
                <a:moveTo>
                  <a:pt x="423875" y="0"/>
                </a:moveTo>
                <a:lnTo>
                  <a:pt x="409784" y="2383"/>
                </a:lnTo>
                <a:lnTo>
                  <a:pt x="398894" y="8934"/>
                </a:lnTo>
                <a:lnTo>
                  <a:pt x="391871" y="18752"/>
                </a:lnTo>
                <a:lnTo>
                  <a:pt x="389381" y="30937"/>
                </a:lnTo>
                <a:lnTo>
                  <a:pt x="391871" y="43122"/>
                </a:lnTo>
                <a:lnTo>
                  <a:pt x="398894" y="52939"/>
                </a:lnTo>
                <a:lnTo>
                  <a:pt x="409784" y="59490"/>
                </a:lnTo>
                <a:lnTo>
                  <a:pt x="423875" y="61874"/>
                </a:lnTo>
                <a:lnTo>
                  <a:pt x="437965" y="59474"/>
                </a:lnTo>
                <a:lnTo>
                  <a:pt x="448856" y="52806"/>
                </a:lnTo>
                <a:lnTo>
                  <a:pt x="455879" y="42671"/>
                </a:lnTo>
                <a:lnTo>
                  <a:pt x="458368" y="29870"/>
                </a:lnTo>
                <a:lnTo>
                  <a:pt x="455879" y="18002"/>
                </a:lnTo>
                <a:lnTo>
                  <a:pt x="448856" y="8534"/>
                </a:lnTo>
                <a:lnTo>
                  <a:pt x="437965" y="2266"/>
                </a:lnTo>
                <a:lnTo>
                  <a:pt x="423875" y="0"/>
                </a:lnTo>
                <a:close/>
              </a:path>
              <a:path w="1565275" h="351789">
                <a:moveTo>
                  <a:pt x="451611" y="88544"/>
                </a:moveTo>
                <a:lnTo>
                  <a:pt x="396138" y="88544"/>
                </a:lnTo>
                <a:lnTo>
                  <a:pt x="396138" y="279857"/>
                </a:lnTo>
                <a:lnTo>
                  <a:pt x="451611" y="279857"/>
                </a:lnTo>
                <a:lnTo>
                  <a:pt x="451611" y="88544"/>
                </a:lnTo>
                <a:close/>
              </a:path>
              <a:path w="1565275" h="351789">
                <a:moveTo>
                  <a:pt x="527710" y="88544"/>
                </a:moveTo>
                <a:lnTo>
                  <a:pt x="470458" y="88544"/>
                </a:lnTo>
                <a:lnTo>
                  <a:pt x="550824" y="279857"/>
                </a:lnTo>
                <a:lnTo>
                  <a:pt x="608076" y="279857"/>
                </a:lnTo>
                <a:lnTo>
                  <a:pt x="633882" y="218693"/>
                </a:lnTo>
                <a:lnTo>
                  <a:pt x="580694" y="218693"/>
                </a:lnTo>
                <a:lnTo>
                  <a:pt x="527710" y="88544"/>
                </a:lnTo>
                <a:close/>
              </a:path>
              <a:path w="1565275" h="351789">
                <a:moveTo>
                  <a:pt x="688797" y="88544"/>
                </a:moveTo>
                <a:lnTo>
                  <a:pt x="635457" y="88544"/>
                </a:lnTo>
                <a:lnTo>
                  <a:pt x="580694" y="218693"/>
                </a:lnTo>
                <a:lnTo>
                  <a:pt x="633882" y="218693"/>
                </a:lnTo>
                <a:lnTo>
                  <a:pt x="688797" y="88544"/>
                </a:lnTo>
                <a:close/>
              </a:path>
              <a:path w="1565275" h="351789">
                <a:moveTo>
                  <a:pt x="735025" y="0"/>
                </a:moveTo>
                <a:lnTo>
                  <a:pt x="720934" y="2383"/>
                </a:lnTo>
                <a:lnTo>
                  <a:pt x="710044" y="8934"/>
                </a:lnTo>
                <a:lnTo>
                  <a:pt x="703021" y="18752"/>
                </a:lnTo>
                <a:lnTo>
                  <a:pt x="700532" y="30937"/>
                </a:lnTo>
                <a:lnTo>
                  <a:pt x="703021" y="43122"/>
                </a:lnTo>
                <a:lnTo>
                  <a:pt x="710044" y="52939"/>
                </a:lnTo>
                <a:lnTo>
                  <a:pt x="720934" y="59490"/>
                </a:lnTo>
                <a:lnTo>
                  <a:pt x="735025" y="61874"/>
                </a:lnTo>
                <a:lnTo>
                  <a:pt x="749115" y="59474"/>
                </a:lnTo>
                <a:lnTo>
                  <a:pt x="760006" y="52806"/>
                </a:lnTo>
                <a:lnTo>
                  <a:pt x="767029" y="42671"/>
                </a:lnTo>
                <a:lnTo>
                  <a:pt x="769518" y="29870"/>
                </a:lnTo>
                <a:lnTo>
                  <a:pt x="767029" y="18002"/>
                </a:lnTo>
                <a:lnTo>
                  <a:pt x="760006" y="8534"/>
                </a:lnTo>
                <a:lnTo>
                  <a:pt x="749115" y="2266"/>
                </a:lnTo>
                <a:lnTo>
                  <a:pt x="735025" y="0"/>
                </a:lnTo>
                <a:close/>
              </a:path>
              <a:path w="1565275" h="351789">
                <a:moveTo>
                  <a:pt x="762761" y="88544"/>
                </a:moveTo>
                <a:lnTo>
                  <a:pt x="707288" y="88544"/>
                </a:lnTo>
                <a:lnTo>
                  <a:pt x="707288" y="279857"/>
                </a:lnTo>
                <a:lnTo>
                  <a:pt x="762761" y="279857"/>
                </a:lnTo>
                <a:lnTo>
                  <a:pt x="762761" y="88544"/>
                </a:lnTo>
                <a:close/>
              </a:path>
              <a:path w="1565275" h="351789">
                <a:moveTo>
                  <a:pt x="865530" y="16001"/>
                </a:moveTo>
                <a:lnTo>
                  <a:pt x="810056" y="16001"/>
                </a:lnTo>
                <a:lnTo>
                  <a:pt x="810056" y="279857"/>
                </a:lnTo>
                <a:lnTo>
                  <a:pt x="865530" y="279857"/>
                </a:lnTo>
                <a:lnTo>
                  <a:pt x="865530" y="16001"/>
                </a:lnTo>
                <a:close/>
              </a:path>
              <a:path w="1565275" h="351789">
                <a:moveTo>
                  <a:pt x="1000645" y="85699"/>
                </a:moveTo>
                <a:lnTo>
                  <a:pt x="960096" y="93039"/>
                </a:lnTo>
                <a:lnTo>
                  <a:pt x="927747" y="113480"/>
                </a:lnTo>
                <a:lnTo>
                  <a:pt x="906333" y="144656"/>
                </a:lnTo>
                <a:lnTo>
                  <a:pt x="898588" y="184200"/>
                </a:lnTo>
                <a:lnTo>
                  <a:pt x="906345" y="223594"/>
                </a:lnTo>
                <a:lnTo>
                  <a:pt x="928369" y="254787"/>
                </a:lnTo>
                <a:lnTo>
                  <a:pt x="962796" y="275312"/>
                </a:lnTo>
                <a:lnTo>
                  <a:pt x="1007757" y="282701"/>
                </a:lnTo>
                <a:lnTo>
                  <a:pt x="1032144" y="280718"/>
                </a:lnTo>
                <a:lnTo>
                  <a:pt x="1053496" y="274834"/>
                </a:lnTo>
                <a:lnTo>
                  <a:pt x="1071715" y="265149"/>
                </a:lnTo>
                <a:lnTo>
                  <a:pt x="1086700" y="251764"/>
                </a:lnTo>
                <a:lnTo>
                  <a:pt x="1074239" y="238251"/>
                </a:lnTo>
                <a:lnTo>
                  <a:pt x="1009180" y="238251"/>
                </a:lnTo>
                <a:lnTo>
                  <a:pt x="989072" y="235601"/>
                </a:lnTo>
                <a:lnTo>
                  <a:pt x="972864" y="227984"/>
                </a:lnTo>
                <a:lnTo>
                  <a:pt x="961124" y="215899"/>
                </a:lnTo>
                <a:lnTo>
                  <a:pt x="954417" y="199847"/>
                </a:lnTo>
                <a:lnTo>
                  <a:pt x="1099146" y="199847"/>
                </a:lnTo>
                <a:lnTo>
                  <a:pt x="1099502" y="195224"/>
                </a:lnTo>
                <a:lnTo>
                  <a:pt x="1100213" y="189179"/>
                </a:lnTo>
                <a:lnTo>
                  <a:pt x="1100213" y="184911"/>
                </a:lnTo>
                <a:lnTo>
                  <a:pt x="1096995" y="167487"/>
                </a:lnTo>
                <a:lnTo>
                  <a:pt x="953706" y="167487"/>
                </a:lnTo>
                <a:lnTo>
                  <a:pt x="959196" y="150913"/>
                </a:lnTo>
                <a:lnTo>
                  <a:pt x="969352" y="138372"/>
                </a:lnTo>
                <a:lnTo>
                  <a:pt x="983510" y="130432"/>
                </a:lnTo>
                <a:lnTo>
                  <a:pt x="1001001" y="127660"/>
                </a:lnTo>
                <a:lnTo>
                  <a:pt x="1081902" y="127660"/>
                </a:lnTo>
                <a:lnTo>
                  <a:pt x="1071499" y="112236"/>
                </a:lnTo>
                <a:lnTo>
                  <a:pt x="1039906" y="92550"/>
                </a:lnTo>
                <a:lnTo>
                  <a:pt x="1000645" y="85699"/>
                </a:lnTo>
                <a:close/>
              </a:path>
              <a:path w="1565275" h="351789">
                <a:moveTo>
                  <a:pt x="1057186" y="219760"/>
                </a:moveTo>
                <a:lnTo>
                  <a:pt x="1046984" y="227900"/>
                </a:lnTo>
                <a:lnTo>
                  <a:pt x="1035850" y="233673"/>
                </a:lnTo>
                <a:lnTo>
                  <a:pt x="1023381" y="237112"/>
                </a:lnTo>
                <a:lnTo>
                  <a:pt x="1009180" y="238251"/>
                </a:lnTo>
                <a:lnTo>
                  <a:pt x="1074239" y="238251"/>
                </a:lnTo>
                <a:lnTo>
                  <a:pt x="1057186" y="219760"/>
                </a:lnTo>
                <a:close/>
              </a:path>
              <a:path w="1565275" h="351789">
                <a:moveTo>
                  <a:pt x="1081902" y="127660"/>
                </a:moveTo>
                <a:lnTo>
                  <a:pt x="1001001" y="127660"/>
                </a:lnTo>
                <a:lnTo>
                  <a:pt x="1018286" y="130482"/>
                </a:lnTo>
                <a:lnTo>
                  <a:pt x="1032338" y="138506"/>
                </a:lnTo>
                <a:lnTo>
                  <a:pt x="1042456" y="151063"/>
                </a:lnTo>
                <a:lnTo>
                  <a:pt x="1047940" y="167487"/>
                </a:lnTo>
                <a:lnTo>
                  <a:pt x="1096995" y="167487"/>
                </a:lnTo>
                <a:lnTo>
                  <a:pt x="1092557" y="143456"/>
                </a:lnTo>
                <a:lnTo>
                  <a:pt x="1081902" y="127660"/>
                </a:lnTo>
                <a:close/>
              </a:path>
              <a:path w="1565275" h="351789">
                <a:moveTo>
                  <a:pt x="1151064" y="285546"/>
                </a:moveTo>
                <a:lnTo>
                  <a:pt x="1129017" y="325373"/>
                </a:lnTo>
                <a:lnTo>
                  <a:pt x="1148036" y="336836"/>
                </a:lnTo>
                <a:lnTo>
                  <a:pt x="1170755" y="345065"/>
                </a:lnTo>
                <a:lnTo>
                  <a:pt x="1196075" y="350027"/>
                </a:lnTo>
                <a:lnTo>
                  <a:pt x="1222895" y="351688"/>
                </a:lnTo>
                <a:lnTo>
                  <a:pt x="1268779" y="345465"/>
                </a:lnTo>
                <a:lnTo>
                  <a:pt x="1302461" y="326440"/>
                </a:lnTo>
                <a:lnTo>
                  <a:pt x="1314772" y="307238"/>
                </a:lnTo>
                <a:lnTo>
                  <a:pt x="1218628" y="307238"/>
                </a:lnTo>
                <a:lnTo>
                  <a:pt x="1200020" y="305699"/>
                </a:lnTo>
                <a:lnTo>
                  <a:pt x="1181779" y="301326"/>
                </a:lnTo>
                <a:lnTo>
                  <a:pt x="1165071" y="294486"/>
                </a:lnTo>
                <a:lnTo>
                  <a:pt x="1151064" y="285546"/>
                </a:lnTo>
                <a:close/>
              </a:path>
              <a:path w="1565275" h="351789">
                <a:moveTo>
                  <a:pt x="1330286" y="246786"/>
                </a:moveTo>
                <a:lnTo>
                  <a:pt x="1274813" y="246786"/>
                </a:lnTo>
                <a:lnTo>
                  <a:pt x="1274813" y="254965"/>
                </a:lnTo>
                <a:lnTo>
                  <a:pt x="1271535" y="277684"/>
                </a:lnTo>
                <a:lnTo>
                  <a:pt x="1261389" y="294036"/>
                </a:lnTo>
                <a:lnTo>
                  <a:pt x="1243909" y="303921"/>
                </a:lnTo>
                <a:lnTo>
                  <a:pt x="1218628" y="307238"/>
                </a:lnTo>
                <a:lnTo>
                  <a:pt x="1314772" y="307238"/>
                </a:lnTo>
                <a:lnTo>
                  <a:pt x="1323208" y="294081"/>
                </a:lnTo>
                <a:lnTo>
                  <a:pt x="1330286" y="247853"/>
                </a:lnTo>
                <a:lnTo>
                  <a:pt x="1330286" y="246786"/>
                </a:lnTo>
                <a:close/>
              </a:path>
              <a:path w="1565275" h="351789">
                <a:moveTo>
                  <a:pt x="1214361" y="85699"/>
                </a:moveTo>
                <a:lnTo>
                  <a:pt x="1177062" y="92294"/>
                </a:lnTo>
                <a:lnTo>
                  <a:pt x="1146663" y="110991"/>
                </a:lnTo>
                <a:lnTo>
                  <a:pt x="1126200" y="140156"/>
                </a:lnTo>
                <a:lnTo>
                  <a:pt x="1118704" y="178155"/>
                </a:lnTo>
                <a:lnTo>
                  <a:pt x="1126200" y="216154"/>
                </a:lnTo>
                <a:lnTo>
                  <a:pt x="1146663" y="245319"/>
                </a:lnTo>
                <a:lnTo>
                  <a:pt x="1177062" y="264016"/>
                </a:lnTo>
                <a:lnTo>
                  <a:pt x="1214361" y="270611"/>
                </a:lnTo>
                <a:lnTo>
                  <a:pt x="1232257" y="269139"/>
                </a:lnTo>
                <a:lnTo>
                  <a:pt x="1248454" y="264699"/>
                </a:lnTo>
                <a:lnTo>
                  <a:pt x="1262717" y="257259"/>
                </a:lnTo>
                <a:lnTo>
                  <a:pt x="1274813" y="246786"/>
                </a:lnTo>
                <a:lnTo>
                  <a:pt x="1330286" y="246786"/>
                </a:lnTo>
                <a:lnTo>
                  <a:pt x="1330286" y="225094"/>
                </a:lnTo>
                <a:lnTo>
                  <a:pt x="1225384" y="225094"/>
                </a:lnTo>
                <a:lnTo>
                  <a:pt x="1205193" y="221711"/>
                </a:lnTo>
                <a:lnTo>
                  <a:pt x="1189202" y="212159"/>
                </a:lnTo>
                <a:lnTo>
                  <a:pt x="1178679" y="197341"/>
                </a:lnTo>
                <a:lnTo>
                  <a:pt x="1174889" y="178155"/>
                </a:lnTo>
                <a:lnTo>
                  <a:pt x="1178679" y="158969"/>
                </a:lnTo>
                <a:lnTo>
                  <a:pt x="1189202" y="144151"/>
                </a:lnTo>
                <a:lnTo>
                  <a:pt x="1205193" y="134600"/>
                </a:lnTo>
                <a:lnTo>
                  <a:pt x="1225384" y="131216"/>
                </a:lnTo>
                <a:lnTo>
                  <a:pt x="1330286" y="131216"/>
                </a:lnTo>
                <a:lnTo>
                  <a:pt x="1330286" y="113080"/>
                </a:lnTo>
                <a:lnTo>
                  <a:pt x="1277658" y="113080"/>
                </a:lnTo>
                <a:lnTo>
                  <a:pt x="1265367" y="101001"/>
                </a:lnTo>
                <a:lnTo>
                  <a:pt x="1250543" y="92455"/>
                </a:lnTo>
                <a:lnTo>
                  <a:pt x="1233452" y="87377"/>
                </a:lnTo>
                <a:lnTo>
                  <a:pt x="1214361" y="85699"/>
                </a:lnTo>
                <a:close/>
              </a:path>
              <a:path w="1565275" h="351789">
                <a:moveTo>
                  <a:pt x="1330286" y="131216"/>
                </a:moveTo>
                <a:lnTo>
                  <a:pt x="1225384" y="131216"/>
                </a:lnTo>
                <a:lnTo>
                  <a:pt x="1245520" y="134600"/>
                </a:lnTo>
                <a:lnTo>
                  <a:pt x="1261389" y="144151"/>
                </a:lnTo>
                <a:lnTo>
                  <a:pt x="1271790" y="158969"/>
                </a:lnTo>
                <a:lnTo>
                  <a:pt x="1275524" y="178155"/>
                </a:lnTo>
                <a:lnTo>
                  <a:pt x="1271790" y="197341"/>
                </a:lnTo>
                <a:lnTo>
                  <a:pt x="1261389" y="212159"/>
                </a:lnTo>
                <a:lnTo>
                  <a:pt x="1245520" y="221711"/>
                </a:lnTo>
                <a:lnTo>
                  <a:pt x="1225384" y="225094"/>
                </a:lnTo>
                <a:lnTo>
                  <a:pt x="1330286" y="225094"/>
                </a:lnTo>
                <a:lnTo>
                  <a:pt x="1330286" y="131216"/>
                </a:lnTo>
                <a:close/>
              </a:path>
              <a:path w="1565275" h="351789">
                <a:moveTo>
                  <a:pt x="1330286" y="88544"/>
                </a:moveTo>
                <a:lnTo>
                  <a:pt x="1277658" y="88544"/>
                </a:lnTo>
                <a:lnTo>
                  <a:pt x="1277658" y="113080"/>
                </a:lnTo>
                <a:lnTo>
                  <a:pt x="1330286" y="113080"/>
                </a:lnTo>
                <a:lnTo>
                  <a:pt x="1330286" y="88544"/>
                </a:lnTo>
                <a:close/>
              </a:path>
              <a:path w="1565275" h="351789">
                <a:moveTo>
                  <a:pt x="1465414" y="85699"/>
                </a:moveTo>
                <a:lnTo>
                  <a:pt x="1424865" y="93039"/>
                </a:lnTo>
                <a:lnTo>
                  <a:pt x="1392516" y="113480"/>
                </a:lnTo>
                <a:lnTo>
                  <a:pt x="1371103" y="144656"/>
                </a:lnTo>
                <a:lnTo>
                  <a:pt x="1363357" y="184200"/>
                </a:lnTo>
                <a:lnTo>
                  <a:pt x="1371114" y="223594"/>
                </a:lnTo>
                <a:lnTo>
                  <a:pt x="1393139" y="254787"/>
                </a:lnTo>
                <a:lnTo>
                  <a:pt x="1427565" y="275312"/>
                </a:lnTo>
                <a:lnTo>
                  <a:pt x="1472526" y="282701"/>
                </a:lnTo>
                <a:lnTo>
                  <a:pt x="1496913" y="280718"/>
                </a:lnTo>
                <a:lnTo>
                  <a:pt x="1518265" y="274834"/>
                </a:lnTo>
                <a:lnTo>
                  <a:pt x="1536484" y="265149"/>
                </a:lnTo>
                <a:lnTo>
                  <a:pt x="1551470" y="251764"/>
                </a:lnTo>
                <a:lnTo>
                  <a:pt x="1539008" y="238251"/>
                </a:lnTo>
                <a:lnTo>
                  <a:pt x="1473949" y="238251"/>
                </a:lnTo>
                <a:lnTo>
                  <a:pt x="1453841" y="235601"/>
                </a:lnTo>
                <a:lnTo>
                  <a:pt x="1437633" y="227984"/>
                </a:lnTo>
                <a:lnTo>
                  <a:pt x="1425893" y="215899"/>
                </a:lnTo>
                <a:lnTo>
                  <a:pt x="1419186" y="199847"/>
                </a:lnTo>
                <a:lnTo>
                  <a:pt x="1563916" y="199847"/>
                </a:lnTo>
                <a:lnTo>
                  <a:pt x="1564271" y="195224"/>
                </a:lnTo>
                <a:lnTo>
                  <a:pt x="1564982" y="189179"/>
                </a:lnTo>
                <a:lnTo>
                  <a:pt x="1564982" y="184911"/>
                </a:lnTo>
                <a:lnTo>
                  <a:pt x="1561764" y="167487"/>
                </a:lnTo>
                <a:lnTo>
                  <a:pt x="1418475" y="167487"/>
                </a:lnTo>
                <a:lnTo>
                  <a:pt x="1423965" y="150913"/>
                </a:lnTo>
                <a:lnTo>
                  <a:pt x="1434122" y="138372"/>
                </a:lnTo>
                <a:lnTo>
                  <a:pt x="1448279" y="130432"/>
                </a:lnTo>
                <a:lnTo>
                  <a:pt x="1465770" y="127660"/>
                </a:lnTo>
                <a:lnTo>
                  <a:pt x="1546671" y="127660"/>
                </a:lnTo>
                <a:lnTo>
                  <a:pt x="1536268" y="112236"/>
                </a:lnTo>
                <a:lnTo>
                  <a:pt x="1504675" y="92550"/>
                </a:lnTo>
                <a:lnTo>
                  <a:pt x="1465414" y="85699"/>
                </a:lnTo>
                <a:close/>
              </a:path>
              <a:path w="1565275" h="351789">
                <a:moveTo>
                  <a:pt x="1521955" y="219760"/>
                </a:moveTo>
                <a:lnTo>
                  <a:pt x="1511754" y="227900"/>
                </a:lnTo>
                <a:lnTo>
                  <a:pt x="1500619" y="233673"/>
                </a:lnTo>
                <a:lnTo>
                  <a:pt x="1488151" y="237112"/>
                </a:lnTo>
                <a:lnTo>
                  <a:pt x="1473949" y="238251"/>
                </a:lnTo>
                <a:lnTo>
                  <a:pt x="1539008" y="238251"/>
                </a:lnTo>
                <a:lnTo>
                  <a:pt x="1521955" y="219760"/>
                </a:lnTo>
                <a:close/>
              </a:path>
              <a:path w="1565275" h="351789">
                <a:moveTo>
                  <a:pt x="1546671" y="127660"/>
                </a:moveTo>
                <a:lnTo>
                  <a:pt x="1465770" y="127660"/>
                </a:lnTo>
                <a:lnTo>
                  <a:pt x="1483055" y="130482"/>
                </a:lnTo>
                <a:lnTo>
                  <a:pt x="1497107" y="138506"/>
                </a:lnTo>
                <a:lnTo>
                  <a:pt x="1507225" y="151063"/>
                </a:lnTo>
                <a:lnTo>
                  <a:pt x="1512709" y="167487"/>
                </a:lnTo>
                <a:lnTo>
                  <a:pt x="1561764" y="167487"/>
                </a:lnTo>
                <a:lnTo>
                  <a:pt x="1557326" y="143456"/>
                </a:lnTo>
                <a:lnTo>
                  <a:pt x="1546671" y="12766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9" name="object 9"/>
          <p:cNvSpPr/>
          <p:nvPr/>
        </p:nvSpPr>
        <p:spPr>
          <a:xfrm>
            <a:off x="1099547" y="5892000"/>
            <a:ext cx="1379495" cy="94024"/>
          </a:xfrm>
          <a:custGeom>
            <a:avLst/>
            <a:gdLst/>
            <a:ahLst/>
            <a:cxnLst/>
            <a:rect l="l" t="t" r="r" b="b"/>
            <a:pathLst>
              <a:path w="1220470" h="83185">
                <a:moveTo>
                  <a:pt x="18503" y="1371"/>
                </a:moveTo>
                <a:lnTo>
                  <a:pt x="0" y="1371"/>
                </a:lnTo>
                <a:lnTo>
                  <a:pt x="0" y="81368"/>
                </a:lnTo>
                <a:lnTo>
                  <a:pt x="58623" y="81368"/>
                </a:lnTo>
                <a:lnTo>
                  <a:pt x="58623" y="66293"/>
                </a:lnTo>
                <a:lnTo>
                  <a:pt x="18503" y="66293"/>
                </a:lnTo>
                <a:lnTo>
                  <a:pt x="18503" y="1371"/>
                </a:lnTo>
                <a:close/>
              </a:path>
              <a:path w="1220470" h="83185">
                <a:moveTo>
                  <a:pt x="146405" y="0"/>
                </a:moveTo>
                <a:lnTo>
                  <a:pt x="128910" y="3120"/>
                </a:lnTo>
                <a:lnTo>
                  <a:pt x="115050" y="11768"/>
                </a:lnTo>
                <a:lnTo>
                  <a:pt x="105927" y="24876"/>
                </a:lnTo>
                <a:lnTo>
                  <a:pt x="102641" y="41376"/>
                </a:lnTo>
                <a:lnTo>
                  <a:pt x="105927" y="57869"/>
                </a:lnTo>
                <a:lnTo>
                  <a:pt x="115050" y="70973"/>
                </a:lnTo>
                <a:lnTo>
                  <a:pt x="128910" y="79620"/>
                </a:lnTo>
                <a:lnTo>
                  <a:pt x="146405" y="82740"/>
                </a:lnTo>
                <a:lnTo>
                  <a:pt x="163885" y="79620"/>
                </a:lnTo>
                <a:lnTo>
                  <a:pt x="177728" y="71016"/>
                </a:lnTo>
                <a:lnTo>
                  <a:pt x="180549" y="66979"/>
                </a:lnTo>
                <a:lnTo>
                  <a:pt x="146405" y="66979"/>
                </a:lnTo>
                <a:lnTo>
                  <a:pt x="136466" y="65117"/>
                </a:lnTo>
                <a:lnTo>
                  <a:pt x="128531" y="59878"/>
                </a:lnTo>
                <a:lnTo>
                  <a:pt x="123275" y="51790"/>
                </a:lnTo>
                <a:lnTo>
                  <a:pt x="121373" y="41376"/>
                </a:lnTo>
                <a:lnTo>
                  <a:pt x="123275" y="30955"/>
                </a:lnTo>
                <a:lnTo>
                  <a:pt x="128531" y="22863"/>
                </a:lnTo>
                <a:lnTo>
                  <a:pt x="136466" y="17623"/>
                </a:lnTo>
                <a:lnTo>
                  <a:pt x="146405" y="15760"/>
                </a:lnTo>
                <a:lnTo>
                  <a:pt x="180547" y="15760"/>
                </a:lnTo>
                <a:lnTo>
                  <a:pt x="177728" y="11725"/>
                </a:lnTo>
                <a:lnTo>
                  <a:pt x="163859" y="3103"/>
                </a:lnTo>
                <a:lnTo>
                  <a:pt x="146405" y="0"/>
                </a:lnTo>
                <a:close/>
              </a:path>
              <a:path w="1220470" h="83185">
                <a:moveTo>
                  <a:pt x="180547" y="15760"/>
                </a:moveTo>
                <a:lnTo>
                  <a:pt x="146405" y="15760"/>
                </a:lnTo>
                <a:lnTo>
                  <a:pt x="156351" y="17623"/>
                </a:lnTo>
                <a:lnTo>
                  <a:pt x="164290" y="22863"/>
                </a:lnTo>
                <a:lnTo>
                  <a:pt x="169547" y="30955"/>
                </a:lnTo>
                <a:lnTo>
                  <a:pt x="171450" y="41376"/>
                </a:lnTo>
                <a:lnTo>
                  <a:pt x="169547" y="51790"/>
                </a:lnTo>
                <a:lnTo>
                  <a:pt x="164290" y="59878"/>
                </a:lnTo>
                <a:lnTo>
                  <a:pt x="156351" y="65117"/>
                </a:lnTo>
                <a:lnTo>
                  <a:pt x="146405" y="66979"/>
                </a:lnTo>
                <a:lnTo>
                  <a:pt x="180549" y="66979"/>
                </a:lnTo>
                <a:lnTo>
                  <a:pt x="186880" y="57917"/>
                </a:lnTo>
                <a:lnTo>
                  <a:pt x="190182" y="41376"/>
                </a:lnTo>
                <a:lnTo>
                  <a:pt x="186880" y="24828"/>
                </a:lnTo>
                <a:lnTo>
                  <a:pt x="180547" y="15760"/>
                </a:lnTo>
                <a:close/>
              </a:path>
              <a:path w="1220470" h="83185">
                <a:moveTo>
                  <a:pt x="244144" y="59550"/>
                </a:moveTo>
                <a:lnTo>
                  <a:pt x="270421" y="82740"/>
                </a:lnTo>
                <a:lnTo>
                  <a:pt x="285369" y="80747"/>
                </a:lnTo>
                <a:lnTo>
                  <a:pt x="295967" y="75360"/>
                </a:lnTo>
                <a:lnTo>
                  <a:pt x="301935" y="67894"/>
                </a:lnTo>
                <a:lnTo>
                  <a:pt x="270535" y="67894"/>
                </a:lnTo>
                <a:lnTo>
                  <a:pt x="263307" y="67281"/>
                </a:lnTo>
                <a:lnTo>
                  <a:pt x="256263" y="65565"/>
                </a:lnTo>
                <a:lnTo>
                  <a:pt x="249757" y="62927"/>
                </a:lnTo>
                <a:lnTo>
                  <a:pt x="244144" y="59550"/>
                </a:lnTo>
                <a:close/>
              </a:path>
              <a:path w="1220470" h="83185">
                <a:moveTo>
                  <a:pt x="273164" y="0"/>
                </a:moveTo>
                <a:lnTo>
                  <a:pt x="258301" y="1979"/>
                </a:lnTo>
                <a:lnTo>
                  <a:pt x="247781" y="7354"/>
                </a:lnTo>
                <a:lnTo>
                  <a:pt x="241526" y="15285"/>
                </a:lnTo>
                <a:lnTo>
                  <a:pt x="239458" y="24930"/>
                </a:lnTo>
                <a:lnTo>
                  <a:pt x="246727" y="40737"/>
                </a:lnTo>
                <a:lnTo>
                  <a:pt x="262718" y="47659"/>
                </a:lnTo>
                <a:lnTo>
                  <a:pt x="278709" y="51815"/>
                </a:lnTo>
                <a:lnTo>
                  <a:pt x="285978" y="59321"/>
                </a:lnTo>
                <a:lnTo>
                  <a:pt x="285978" y="64236"/>
                </a:lnTo>
                <a:lnTo>
                  <a:pt x="281520" y="67894"/>
                </a:lnTo>
                <a:lnTo>
                  <a:pt x="301935" y="67894"/>
                </a:lnTo>
                <a:lnTo>
                  <a:pt x="302278" y="67465"/>
                </a:lnTo>
                <a:lnTo>
                  <a:pt x="304368" y="57950"/>
                </a:lnTo>
                <a:lnTo>
                  <a:pt x="297099" y="42341"/>
                </a:lnTo>
                <a:lnTo>
                  <a:pt x="281108" y="35510"/>
                </a:lnTo>
                <a:lnTo>
                  <a:pt x="265116" y="31416"/>
                </a:lnTo>
                <a:lnTo>
                  <a:pt x="257848" y="24015"/>
                </a:lnTo>
                <a:lnTo>
                  <a:pt x="257848" y="18973"/>
                </a:lnTo>
                <a:lnTo>
                  <a:pt x="262077" y="14846"/>
                </a:lnTo>
                <a:lnTo>
                  <a:pt x="297784" y="14846"/>
                </a:lnTo>
                <a:lnTo>
                  <a:pt x="300939" y="7086"/>
                </a:lnTo>
                <a:lnTo>
                  <a:pt x="294881" y="4002"/>
                </a:lnTo>
                <a:lnTo>
                  <a:pt x="288042" y="1785"/>
                </a:lnTo>
                <a:lnTo>
                  <a:pt x="280708" y="448"/>
                </a:lnTo>
                <a:lnTo>
                  <a:pt x="273164" y="0"/>
                </a:lnTo>
                <a:close/>
              </a:path>
              <a:path w="1220470" h="83185">
                <a:moveTo>
                  <a:pt x="297784" y="14846"/>
                </a:moveTo>
                <a:lnTo>
                  <a:pt x="280149" y="14846"/>
                </a:lnTo>
                <a:lnTo>
                  <a:pt x="287807" y="16903"/>
                </a:lnTo>
                <a:lnTo>
                  <a:pt x="295224" y="21145"/>
                </a:lnTo>
                <a:lnTo>
                  <a:pt x="297784" y="14846"/>
                </a:lnTo>
                <a:close/>
              </a:path>
              <a:path w="1220470" h="83185">
                <a:moveTo>
                  <a:pt x="472846" y="1371"/>
                </a:moveTo>
                <a:lnTo>
                  <a:pt x="454558" y="1371"/>
                </a:lnTo>
                <a:lnTo>
                  <a:pt x="418909" y="81368"/>
                </a:lnTo>
                <a:lnTo>
                  <a:pt x="437870" y="81368"/>
                </a:lnTo>
                <a:lnTo>
                  <a:pt x="444957" y="64223"/>
                </a:lnTo>
                <a:lnTo>
                  <a:pt x="500954" y="64223"/>
                </a:lnTo>
                <a:lnTo>
                  <a:pt x="494673" y="50177"/>
                </a:lnTo>
                <a:lnTo>
                  <a:pt x="450900" y="50177"/>
                </a:lnTo>
                <a:lnTo>
                  <a:pt x="463588" y="19545"/>
                </a:lnTo>
                <a:lnTo>
                  <a:pt x="480973" y="19545"/>
                </a:lnTo>
                <a:lnTo>
                  <a:pt x="472846" y="1371"/>
                </a:lnTo>
                <a:close/>
              </a:path>
              <a:path w="1220470" h="83185">
                <a:moveTo>
                  <a:pt x="500954" y="64223"/>
                </a:moveTo>
                <a:lnTo>
                  <a:pt x="482104" y="64223"/>
                </a:lnTo>
                <a:lnTo>
                  <a:pt x="489191" y="81368"/>
                </a:lnTo>
                <a:lnTo>
                  <a:pt x="508622" y="81368"/>
                </a:lnTo>
                <a:lnTo>
                  <a:pt x="500954" y="64223"/>
                </a:lnTo>
                <a:close/>
              </a:path>
              <a:path w="1220470" h="83185">
                <a:moveTo>
                  <a:pt x="480973" y="19545"/>
                </a:moveTo>
                <a:lnTo>
                  <a:pt x="463588" y="19545"/>
                </a:lnTo>
                <a:lnTo>
                  <a:pt x="476275" y="50177"/>
                </a:lnTo>
                <a:lnTo>
                  <a:pt x="494673" y="50177"/>
                </a:lnTo>
                <a:lnTo>
                  <a:pt x="480973" y="19545"/>
                </a:lnTo>
                <a:close/>
              </a:path>
              <a:path w="1220470" h="83185">
                <a:moveTo>
                  <a:pt x="572287" y="1371"/>
                </a:moveTo>
                <a:lnTo>
                  <a:pt x="556983" y="1371"/>
                </a:lnTo>
                <a:lnTo>
                  <a:pt x="556983" y="81368"/>
                </a:lnTo>
                <a:lnTo>
                  <a:pt x="575246" y="81368"/>
                </a:lnTo>
                <a:lnTo>
                  <a:pt x="575246" y="32804"/>
                </a:lnTo>
                <a:lnTo>
                  <a:pt x="598040" y="32804"/>
                </a:lnTo>
                <a:lnTo>
                  <a:pt x="572287" y="1371"/>
                </a:lnTo>
                <a:close/>
              </a:path>
              <a:path w="1220470" h="83185">
                <a:moveTo>
                  <a:pt x="598040" y="32804"/>
                </a:moveTo>
                <a:lnTo>
                  <a:pt x="575246" y="32804"/>
                </a:lnTo>
                <a:lnTo>
                  <a:pt x="615149" y="81368"/>
                </a:lnTo>
                <a:lnTo>
                  <a:pt x="630339" y="81368"/>
                </a:lnTo>
                <a:lnTo>
                  <a:pt x="630339" y="49936"/>
                </a:lnTo>
                <a:lnTo>
                  <a:pt x="612076" y="49936"/>
                </a:lnTo>
                <a:lnTo>
                  <a:pt x="598040" y="32804"/>
                </a:lnTo>
                <a:close/>
              </a:path>
              <a:path w="1220470" h="83185">
                <a:moveTo>
                  <a:pt x="630339" y="1371"/>
                </a:moveTo>
                <a:lnTo>
                  <a:pt x="612076" y="1371"/>
                </a:lnTo>
                <a:lnTo>
                  <a:pt x="612076" y="49936"/>
                </a:lnTo>
                <a:lnTo>
                  <a:pt x="630339" y="49936"/>
                </a:lnTo>
                <a:lnTo>
                  <a:pt x="630339" y="1371"/>
                </a:lnTo>
                <a:close/>
              </a:path>
              <a:path w="1220470" h="83185">
                <a:moveTo>
                  <a:pt x="728306" y="0"/>
                </a:moveTo>
                <a:lnTo>
                  <a:pt x="710674" y="3071"/>
                </a:lnTo>
                <a:lnTo>
                  <a:pt x="696747" y="11639"/>
                </a:lnTo>
                <a:lnTo>
                  <a:pt x="687601" y="24731"/>
                </a:lnTo>
                <a:lnTo>
                  <a:pt x="684314" y="41376"/>
                </a:lnTo>
                <a:lnTo>
                  <a:pt x="687596" y="58014"/>
                </a:lnTo>
                <a:lnTo>
                  <a:pt x="696704" y="71102"/>
                </a:lnTo>
                <a:lnTo>
                  <a:pt x="710529" y="79668"/>
                </a:lnTo>
                <a:lnTo>
                  <a:pt x="727964" y="82740"/>
                </a:lnTo>
                <a:lnTo>
                  <a:pt x="736602" y="82083"/>
                </a:lnTo>
                <a:lnTo>
                  <a:pt x="745121" y="80141"/>
                </a:lnTo>
                <a:lnTo>
                  <a:pt x="753145" y="76959"/>
                </a:lnTo>
                <a:lnTo>
                  <a:pt x="760298" y="72580"/>
                </a:lnTo>
                <a:lnTo>
                  <a:pt x="760298" y="66979"/>
                </a:lnTo>
                <a:lnTo>
                  <a:pt x="728992" y="66979"/>
                </a:lnTo>
                <a:lnTo>
                  <a:pt x="718475" y="65084"/>
                </a:lnTo>
                <a:lnTo>
                  <a:pt x="710269" y="59793"/>
                </a:lnTo>
                <a:lnTo>
                  <a:pt x="704936" y="51693"/>
                </a:lnTo>
                <a:lnTo>
                  <a:pt x="703033" y="41376"/>
                </a:lnTo>
                <a:lnTo>
                  <a:pt x="704939" y="30955"/>
                </a:lnTo>
                <a:lnTo>
                  <a:pt x="710298" y="22863"/>
                </a:lnTo>
                <a:lnTo>
                  <a:pt x="718571" y="17623"/>
                </a:lnTo>
                <a:lnTo>
                  <a:pt x="729221" y="15760"/>
                </a:lnTo>
                <a:lnTo>
                  <a:pt x="759692" y="15760"/>
                </a:lnTo>
                <a:lnTo>
                  <a:pt x="761784" y="13830"/>
                </a:lnTo>
                <a:lnTo>
                  <a:pt x="755258" y="7859"/>
                </a:lnTo>
                <a:lnTo>
                  <a:pt x="747412" y="3529"/>
                </a:lnTo>
                <a:lnTo>
                  <a:pt x="738382" y="891"/>
                </a:lnTo>
                <a:lnTo>
                  <a:pt x="728306" y="0"/>
                </a:lnTo>
                <a:close/>
              </a:path>
              <a:path w="1220470" h="83185">
                <a:moveTo>
                  <a:pt x="760298" y="40119"/>
                </a:moveTo>
                <a:lnTo>
                  <a:pt x="743407" y="40119"/>
                </a:lnTo>
                <a:lnTo>
                  <a:pt x="743407" y="63550"/>
                </a:lnTo>
                <a:lnTo>
                  <a:pt x="738708" y="66065"/>
                </a:lnTo>
                <a:lnTo>
                  <a:pt x="734021" y="66979"/>
                </a:lnTo>
                <a:lnTo>
                  <a:pt x="760298" y="66979"/>
                </a:lnTo>
                <a:lnTo>
                  <a:pt x="760298" y="40119"/>
                </a:lnTo>
                <a:close/>
              </a:path>
              <a:path w="1220470" h="83185">
                <a:moveTo>
                  <a:pt x="759692" y="15760"/>
                </a:moveTo>
                <a:lnTo>
                  <a:pt x="737336" y="15760"/>
                </a:lnTo>
                <a:lnTo>
                  <a:pt x="744093" y="18618"/>
                </a:lnTo>
                <a:lnTo>
                  <a:pt x="749909" y="24790"/>
                </a:lnTo>
                <a:lnTo>
                  <a:pt x="759692" y="15760"/>
                </a:lnTo>
                <a:close/>
              </a:path>
              <a:path w="1220470" h="83185">
                <a:moveTo>
                  <a:pt x="877912" y="1371"/>
                </a:moveTo>
                <a:lnTo>
                  <a:pt x="817473" y="1371"/>
                </a:lnTo>
                <a:lnTo>
                  <a:pt x="817473" y="81368"/>
                </a:lnTo>
                <a:lnTo>
                  <a:pt x="879398" y="81368"/>
                </a:lnTo>
                <a:lnTo>
                  <a:pt x="879398" y="66522"/>
                </a:lnTo>
                <a:lnTo>
                  <a:pt x="835850" y="66522"/>
                </a:lnTo>
                <a:lnTo>
                  <a:pt x="835850" y="47993"/>
                </a:lnTo>
                <a:lnTo>
                  <a:pt x="872997" y="47993"/>
                </a:lnTo>
                <a:lnTo>
                  <a:pt x="872997" y="33604"/>
                </a:lnTo>
                <a:lnTo>
                  <a:pt x="835850" y="33604"/>
                </a:lnTo>
                <a:lnTo>
                  <a:pt x="835850" y="16217"/>
                </a:lnTo>
                <a:lnTo>
                  <a:pt x="877912" y="16217"/>
                </a:lnTo>
                <a:lnTo>
                  <a:pt x="877912" y="1371"/>
                </a:lnTo>
                <a:close/>
              </a:path>
              <a:path w="1220470" h="83185">
                <a:moveTo>
                  <a:pt x="952665" y="1371"/>
                </a:moveTo>
                <a:lnTo>
                  <a:pt x="934161" y="1371"/>
                </a:lnTo>
                <a:lnTo>
                  <a:pt x="934161" y="81368"/>
                </a:lnTo>
                <a:lnTo>
                  <a:pt x="992784" y="81368"/>
                </a:lnTo>
                <a:lnTo>
                  <a:pt x="992784" y="66293"/>
                </a:lnTo>
                <a:lnTo>
                  <a:pt x="952665" y="66293"/>
                </a:lnTo>
                <a:lnTo>
                  <a:pt x="952665" y="1371"/>
                </a:lnTo>
                <a:close/>
              </a:path>
              <a:path w="1220470" h="83185">
                <a:moveTo>
                  <a:pt x="1103655" y="1371"/>
                </a:moveTo>
                <a:lnTo>
                  <a:pt x="1043203" y="1371"/>
                </a:lnTo>
                <a:lnTo>
                  <a:pt x="1043203" y="81368"/>
                </a:lnTo>
                <a:lnTo>
                  <a:pt x="1105141" y="81368"/>
                </a:lnTo>
                <a:lnTo>
                  <a:pt x="1105141" y="66522"/>
                </a:lnTo>
                <a:lnTo>
                  <a:pt x="1061593" y="66522"/>
                </a:lnTo>
                <a:lnTo>
                  <a:pt x="1061593" y="47993"/>
                </a:lnTo>
                <a:lnTo>
                  <a:pt x="1098740" y="47993"/>
                </a:lnTo>
                <a:lnTo>
                  <a:pt x="1098740" y="33604"/>
                </a:lnTo>
                <a:lnTo>
                  <a:pt x="1061593" y="33604"/>
                </a:lnTo>
                <a:lnTo>
                  <a:pt x="1061593" y="16217"/>
                </a:lnTo>
                <a:lnTo>
                  <a:pt x="1103655" y="16217"/>
                </a:lnTo>
                <a:lnTo>
                  <a:pt x="1103655" y="1371"/>
                </a:lnTo>
                <a:close/>
              </a:path>
              <a:path w="1220470" h="83185">
                <a:moveTo>
                  <a:pt x="1159903" y="59550"/>
                </a:moveTo>
                <a:lnTo>
                  <a:pt x="1186192" y="82740"/>
                </a:lnTo>
                <a:lnTo>
                  <a:pt x="1201139" y="80747"/>
                </a:lnTo>
                <a:lnTo>
                  <a:pt x="1211732" y="75360"/>
                </a:lnTo>
                <a:lnTo>
                  <a:pt x="1217696" y="67894"/>
                </a:lnTo>
                <a:lnTo>
                  <a:pt x="1186307" y="67894"/>
                </a:lnTo>
                <a:lnTo>
                  <a:pt x="1179073" y="67281"/>
                </a:lnTo>
                <a:lnTo>
                  <a:pt x="1172029" y="65565"/>
                </a:lnTo>
                <a:lnTo>
                  <a:pt x="1165522" y="62927"/>
                </a:lnTo>
                <a:lnTo>
                  <a:pt x="1159903" y="59550"/>
                </a:lnTo>
                <a:close/>
              </a:path>
              <a:path w="1220470" h="83185">
                <a:moveTo>
                  <a:pt x="1188935" y="0"/>
                </a:moveTo>
                <a:lnTo>
                  <a:pt x="1174071" y="1979"/>
                </a:lnTo>
                <a:lnTo>
                  <a:pt x="1163547" y="7354"/>
                </a:lnTo>
                <a:lnTo>
                  <a:pt x="1157287" y="15285"/>
                </a:lnTo>
                <a:lnTo>
                  <a:pt x="1155217" y="24930"/>
                </a:lnTo>
                <a:lnTo>
                  <a:pt x="1162486" y="40737"/>
                </a:lnTo>
                <a:lnTo>
                  <a:pt x="1178477" y="47659"/>
                </a:lnTo>
                <a:lnTo>
                  <a:pt x="1194468" y="51815"/>
                </a:lnTo>
                <a:lnTo>
                  <a:pt x="1201737" y="59321"/>
                </a:lnTo>
                <a:lnTo>
                  <a:pt x="1201737" y="64236"/>
                </a:lnTo>
                <a:lnTo>
                  <a:pt x="1197279" y="67894"/>
                </a:lnTo>
                <a:lnTo>
                  <a:pt x="1217696" y="67894"/>
                </a:lnTo>
                <a:lnTo>
                  <a:pt x="1218039" y="67465"/>
                </a:lnTo>
                <a:lnTo>
                  <a:pt x="1220127" y="57950"/>
                </a:lnTo>
                <a:lnTo>
                  <a:pt x="1212858" y="42341"/>
                </a:lnTo>
                <a:lnTo>
                  <a:pt x="1196867" y="35510"/>
                </a:lnTo>
                <a:lnTo>
                  <a:pt x="1180875" y="31416"/>
                </a:lnTo>
                <a:lnTo>
                  <a:pt x="1173607" y="24015"/>
                </a:lnTo>
                <a:lnTo>
                  <a:pt x="1173607" y="18973"/>
                </a:lnTo>
                <a:lnTo>
                  <a:pt x="1177836" y="14846"/>
                </a:lnTo>
                <a:lnTo>
                  <a:pt x="1213550" y="14846"/>
                </a:lnTo>
                <a:lnTo>
                  <a:pt x="1216698" y="7086"/>
                </a:lnTo>
                <a:lnTo>
                  <a:pt x="1210645" y="4002"/>
                </a:lnTo>
                <a:lnTo>
                  <a:pt x="1203807" y="1785"/>
                </a:lnTo>
                <a:lnTo>
                  <a:pt x="1196474" y="448"/>
                </a:lnTo>
                <a:lnTo>
                  <a:pt x="1188935" y="0"/>
                </a:lnTo>
                <a:close/>
              </a:path>
              <a:path w="1220470" h="83185">
                <a:moveTo>
                  <a:pt x="1213550" y="14846"/>
                </a:moveTo>
                <a:lnTo>
                  <a:pt x="1195908" y="14846"/>
                </a:lnTo>
                <a:lnTo>
                  <a:pt x="1203566" y="16903"/>
                </a:lnTo>
                <a:lnTo>
                  <a:pt x="1210995" y="21145"/>
                </a:lnTo>
                <a:lnTo>
                  <a:pt x="1213550" y="14846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14" name="object 14"/>
          <p:cNvSpPr/>
          <p:nvPr/>
        </p:nvSpPr>
        <p:spPr>
          <a:xfrm>
            <a:off x="708351" y="3148306"/>
            <a:ext cx="4717700" cy="0"/>
          </a:xfrm>
          <a:custGeom>
            <a:avLst/>
            <a:gdLst/>
            <a:ahLst/>
            <a:cxnLst/>
            <a:rect l="l" t="t" r="r" b="b"/>
            <a:pathLst>
              <a:path w="4173854">
                <a:moveTo>
                  <a:pt x="0" y="0"/>
                </a:moveTo>
                <a:lnTo>
                  <a:pt x="4173486" y="0"/>
                </a:lnTo>
              </a:path>
            </a:pathLst>
          </a:custGeom>
          <a:ln w="85089">
            <a:solidFill>
              <a:srgbClr val="E4CE9B"/>
            </a:solidFill>
          </a:ln>
        </p:spPr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15" name="object 15"/>
          <p:cNvSpPr/>
          <p:nvPr/>
        </p:nvSpPr>
        <p:spPr>
          <a:xfrm>
            <a:off x="708351" y="292421"/>
            <a:ext cx="99048" cy="2807797"/>
          </a:xfrm>
          <a:custGeom>
            <a:avLst/>
            <a:gdLst/>
            <a:ahLst/>
            <a:cxnLst/>
            <a:rect l="l" t="t" r="r" b="b"/>
            <a:pathLst>
              <a:path w="87629" h="2484120">
                <a:moveTo>
                  <a:pt x="0" y="2484120"/>
                </a:moveTo>
                <a:lnTo>
                  <a:pt x="87490" y="2484120"/>
                </a:lnTo>
                <a:lnTo>
                  <a:pt x="87490" y="0"/>
                </a:lnTo>
                <a:lnTo>
                  <a:pt x="0" y="0"/>
                </a:lnTo>
                <a:lnTo>
                  <a:pt x="0" y="248412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16" name="object 16"/>
          <p:cNvSpPr/>
          <p:nvPr/>
        </p:nvSpPr>
        <p:spPr>
          <a:xfrm>
            <a:off x="5327980" y="292422"/>
            <a:ext cx="98330" cy="2808514"/>
          </a:xfrm>
          <a:custGeom>
            <a:avLst/>
            <a:gdLst/>
            <a:ahLst/>
            <a:cxnLst/>
            <a:rect l="l" t="t" r="r" b="b"/>
            <a:pathLst>
              <a:path w="86995" h="2484755">
                <a:moveTo>
                  <a:pt x="86398" y="0"/>
                </a:moveTo>
                <a:lnTo>
                  <a:pt x="0" y="0"/>
                </a:lnTo>
                <a:lnTo>
                  <a:pt x="0" y="2484716"/>
                </a:lnTo>
                <a:lnTo>
                  <a:pt x="86398" y="2484716"/>
                </a:lnTo>
                <a:lnTo>
                  <a:pt x="863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17" name="object 17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89585" y="2642849"/>
            <a:ext cx="397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/>
              <a:t>BŐRRADÍR KÁVÉOLAJJAL ÉS KÁVÉKIVONATTAL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491" y="3871900"/>
            <a:ext cx="8023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bőrradír kíméletesen hámlasztja a bőrt, eltávolítva az elhalt bőrsejteket. Összetételében a kávékivonat és a kávéolaj mellett őrölt kávészemeket és dióhéjat is tartalmaz, amelyek mélyen tisztítják a pórusokat, javítják a bőr vérkeringését, egészséges és kipihent kinézetet biztosítanak a bőrnek.</a:t>
            </a:r>
            <a:endParaRPr lang="en-US" sz="1600" dirty="0"/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698460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1062633" y="269188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latin typeface="Raleway" charset="0"/>
                <a:ea typeface="Raleway" charset="0"/>
                <a:cs typeface="Raleway" charset="0"/>
              </a:rPr>
              <a:t>PÉLDA AZ INTENZÍV BŐRÁPOLÁSI PROGRAMRA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69" y="1325166"/>
            <a:ext cx="5156597" cy="61625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hu-HU" sz="1350" dirty="0">
                <a:ea typeface="Calibri" panose="020F0502020204030204" pitchFamily="34" charset="0"/>
                <a:cs typeface="Times New Roman" panose="02020603050405020304" pitchFamily="18" charset="0"/>
              </a:rPr>
              <a:t>REGGEL</a:t>
            </a:r>
          </a:p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hu-HU" sz="1350" dirty="0">
                <a:ea typeface="Calibri" panose="020F0502020204030204" pitchFamily="34" charset="0"/>
                <a:cs typeface="Times New Roman" panose="02020603050405020304" pitchFamily="18" charset="0"/>
              </a:rPr>
              <a:t>1. lépés: A bőr megtisztítása</a:t>
            </a: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arctisztító tej (minden nap)</a:t>
            </a:r>
          </a:p>
          <a:p>
            <a:pPr marL="257175" indent="-257175">
              <a:buFont typeface="Symbol" panose="05050102010706020507" pitchFamily="18" charset="2"/>
              <a:buChar char=""/>
              <a:defRPr/>
            </a:pPr>
            <a:endParaRPr lang="hu-HU" sz="1350" b="1" kern="15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u-HU" sz="1350" kern="150" dirty="0">
                <a:ea typeface="SimSun" panose="02010600030101010101" pitchFamily="2" charset="-122"/>
                <a:cs typeface="Times New Roman" panose="02020603050405020304" pitchFamily="18" charset="0"/>
              </a:rPr>
              <a:t>2. lépés2: Tonizálás</a:t>
            </a:r>
          </a:p>
          <a:p>
            <a:pPr>
              <a:defRPr/>
            </a:pPr>
            <a:endParaRPr lang="hu-HU" sz="1350" b="1" kern="15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hidratáló tonik (minden nap)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hu-HU" sz="1350" dirty="0">
                <a:ea typeface="Calibri" panose="020F0502020204030204" pitchFamily="34" charset="0"/>
                <a:cs typeface="Times New Roman" panose="02020603050405020304" pitchFamily="18" charset="0"/>
              </a:rPr>
              <a:t>3. lépés: Speciális ápolás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 intenzív arcszérum  (minden nap)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hu-HU" sz="1350" dirty="0">
                <a:ea typeface="Calibri" panose="020F0502020204030204" pitchFamily="34" charset="0"/>
                <a:cs typeface="Times New Roman" panose="02020603050405020304" pitchFamily="18" charset="0"/>
              </a:rPr>
              <a:t>4. lépés: A szemkörnyéki terület ápolása</a:t>
            </a:r>
          </a:p>
          <a:p>
            <a:pPr>
              <a:defRPr/>
            </a:pPr>
            <a:endParaRPr lang="hu-H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 intenzív szemkörnyéki szérum</a:t>
            </a:r>
            <a:r>
              <a:rPr lang="hu-HU" sz="1350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Privilege  szemkörnyéki regeneráló krém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hu-HU" sz="1350" kern="15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Lucida Sans" panose="020B0602030504020204" pitchFamily="34" charset="0"/>
              </a:rPr>
              <a:t>5. lépés: Hidratálás, védelem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Privilege nappali fiatalító krém</a:t>
            </a:r>
            <a:endParaRPr lang="hu-HU" sz="1350" kern="15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94794" y="1244204"/>
            <a:ext cx="5157788" cy="58210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hu-HU" sz="1350" dirty="0"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</a:p>
          <a:p>
            <a:pPr marL="342900" indent="-342900">
              <a:lnSpc>
                <a:spcPct val="115000"/>
              </a:lnSpc>
              <a:spcAft>
                <a:spcPts val="750"/>
              </a:spcAft>
              <a:buAutoNum type="arabicPeriod"/>
              <a:defRPr/>
            </a:pPr>
            <a:r>
              <a:rPr lang="hu-HU" sz="1350" dirty="0">
                <a:ea typeface="Calibri" panose="020F0502020204030204" pitchFamily="34" charset="0"/>
                <a:cs typeface="Times New Roman" panose="02020603050405020304" pitchFamily="18" charset="0"/>
              </a:rPr>
              <a:t>lépés: A bőr megtisztítása </a:t>
            </a: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arctisztító tej (minden nap)</a:t>
            </a:r>
          </a:p>
          <a:p>
            <a:pPr marL="257175" indent="-257175">
              <a:buFont typeface="Symbol" panose="05050102010706020507" pitchFamily="18" charset="2"/>
              <a:buChar char=""/>
              <a:defRPr/>
            </a:pPr>
            <a:endParaRPr lang="hu-HU" sz="1350" b="1" kern="15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u-HU" sz="1350" kern="150" dirty="0">
                <a:ea typeface="SimSun" panose="02010600030101010101" pitchFamily="2" charset="-122"/>
                <a:cs typeface="Times New Roman" panose="02020603050405020304" pitchFamily="18" charset="0"/>
              </a:rPr>
              <a:t>2. lépés: Tonizálás</a:t>
            </a:r>
          </a:p>
          <a:p>
            <a:pPr>
              <a:defRPr/>
            </a:pPr>
            <a:endParaRPr lang="hu-HU" sz="1350" b="1" kern="15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hidratáló tonik (minden nap)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hu-HU" sz="1350" dirty="0">
                <a:ea typeface="Calibri" panose="020F0502020204030204" pitchFamily="34" charset="0"/>
                <a:cs typeface="Times New Roman" panose="02020603050405020304" pitchFamily="18" charset="0"/>
              </a:rPr>
              <a:t>3. lépés: Speciális ápolás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intenzív arcszérum (minden nap)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4. </a:t>
            </a:r>
            <a:r>
              <a:rPr lang="hu-HU" sz="1350" dirty="0">
                <a:ea typeface="Calibri" panose="020F0502020204030204" pitchFamily="34" charset="0"/>
                <a:cs typeface="Times New Roman" panose="02020603050405020304" pitchFamily="18" charset="0"/>
              </a:rPr>
              <a:t>lépés: A szemkörnyéki terület ápolása</a:t>
            </a:r>
          </a:p>
          <a:p>
            <a:pPr>
              <a:defRPr/>
            </a:pPr>
            <a:endParaRPr lang="hu-H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intenzív szemkörnyéki szérum </a:t>
            </a:r>
            <a:r>
              <a:rPr lang="hu-HU" sz="1350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hu-HU" sz="1350" b="1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Privilege </a:t>
            </a:r>
            <a:r>
              <a:rPr lang="hu-HU" sz="1350" b="1" kern="150" dirty="0">
                <a:solidFill>
                  <a:prstClr val="black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szemkörnyéki regeneráló krém </a:t>
            </a:r>
            <a:endParaRPr lang="hu-HU" sz="1350" b="1" kern="15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hu-HU" sz="1350" kern="15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kern="150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Lucida Sans" panose="020B0602030504020204" pitchFamily="34" charset="0"/>
              </a:rPr>
              <a:t>5. lépés: Táplálás</a:t>
            </a:r>
          </a:p>
          <a:p>
            <a:pPr marL="257175" indent="-257175">
              <a:buFont typeface="Symbol" panose="05050102010706020507" pitchFamily="18" charset="2"/>
              <a:buChar char=""/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Privilege  éjszakai fiatalító krém 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150" dirty="0"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350" kern="15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>
              <a:defRPr/>
            </a:pPr>
            <a:r>
              <a:rPr lang="hu-HU" sz="1350" b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1903810" y="5716192"/>
            <a:ext cx="44143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u-HU" altLang="ru-RU" sz="1350" dirty="0">
                <a:latin typeface="+mn-lt"/>
                <a:cs typeface="Helvetica" panose="020B0604020202020204" pitchFamily="34" charset="0"/>
              </a:rPr>
              <a:t>+ Kiegészítő ápolás: </a:t>
            </a:r>
            <a:r>
              <a:rPr lang="hu-HU" sz="1350" b="1" i="1" dirty="0">
                <a:latin typeface="+mn-lt"/>
              </a:rPr>
              <a:t>Privilege arcradír (heti 1-2 alkalommal)</a:t>
            </a:r>
            <a:endParaRPr lang="hu-HU" sz="135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hu-HU" altLang="ru-RU" sz="1350" dirty="0">
              <a:cs typeface="Helvetica" panose="020B0604020202020204" pitchFamily="34" charset="0"/>
            </a:endParaRPr>
          </a:p>
        </p:txBody>
      </p:sp>
      <p:sp>
        <p:nvSpPr>
          <p:cNvPr id="6" name="Солнце 5"/>
          <p:cNvSpPr/>
          <p:nvPr/>
        </p:nvSpPr>
        <p:spPr>
          <a:xfrm>
            <a:off x="1117788" y="1353741"/>
            <a:ext cx="178594" cy="185738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350" dirty="0"/>
          </a:p>
        </p:txBody>
      </p:sp>
      <p:sp>
        <p:nvSpPr>
          <p:cNvPr id="7" name="Месяц 6"/>
          <p:cNvSpPr/>
          <p:nvPr/>
        </p:nvSpPr>
        <p:spPr>
          <a:xfrm flipH="1">
            <a:off x="5249466" y="1325166"/>
            <a:ext cx="71438" cy="121444"/>
          </a:xfrm>
          <a:prstGeom prst="mo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1245245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264" y="5981281"/>
            <a:ext cx="1439068" cy="165940"/>
          </a:xfrm>
          <a:prstGeom prst="rect">
            <a:avLst/>
          </a:prstGeom>
        </p:spPr>
        <p:txBody>
          <a:bodyPr vert="horz" wrap="square" lIns="0" tIns="9331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40" dirty="0">
                <a:solidFill>
                  <a:srgbClr val="E4CE9B"/>
                </a:solidFill>
                <a:latin typeface="Verdana"/>
                <a:cs typeface="Verdana"/>
              </a:rPr>
              <a:t>O S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A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N G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 </a:t>
            </a:r>
            <a:r>
              <a:rPr sz="1017" b="1" spc="-23" dirty="0">
                <a:solidFill>
                  <a:srgbClr val="E4CE9B"/>
                </a:solidFill>
                <a:latin typeface="Verdana"/>
                <a:cs typeface="Verdana"/>
              </a:rPr>
              <a:t>L </a:t>
            </a:r>
            <a:r>
              <a:rPr sz="1017" b="1" spc="-28" dirty="0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sz="1017" b="1" spc="203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sz="1017" b="1" spc="-34" dirty="0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sz="1017" b="1" spc="6" dirty="0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1017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hu-HU" sz="1400" dirty="0"/>
          </a:p>
          <a:p>
            <a:endParaRPr lang="hu-HU" sz="1400" dirty="0"/>
          </a:p>
          <a:p>
            <a:endParaRPr lang="hu-HU" sz="1400" dirty="0"/>
          </a:p>
          <a:p>
            <a:r>
              <a:rPr lang="hu-HU" sz="1400" dirty="0"/>
              <a:t>	</a:t>
            </a:r>
            <a:endParaRPr lang="hu-HU" sz="1400" b="1" dirty="0"/>
          </a:p>
        </p:txBody>
      </p:sp>
      <p:sp>
        <p:nvSpPr>
          <p:cNvPr id="13" name="object 13"/>
          <p:cNvSpPr/>
          <p:nvPr/>
        </p:nvSpPr>
        <p:spPr>
          <a:xfrm>
            <a:off x="8357185" y="825400"/>
            <a:ext cx="88282" cy="861287"/>
          </a:xfrm>
          <a:custGeom>
            <a:avLst/>
            <a:gdLst/>
            <a:ahLst/>
            <a:cxnLst/>
            <a:rect l="l" t="t" r="r" b="b"/>
            <a:pathLst>
              <a:path w="78104" h="762000">
                <a:moveTo>
                  <a:pt x="29260" y="693839"/>
                </a:moveTo>
                <a:lnTo>
                  <a:pt x="17684" y="696169"/>
                </a:lnTo>
                <a:lnTo>
                  <a:pt x="8945" y="702830"/>
                </a:lnTo>
                <a:lnTo>
                  <a:pt x="3423" y="713330"/>
                </a:lnTo>
                <a:lnTo>
                  <a:pt x="1498" y="727176"/>
                </a:lnTo>
                <a:lnTo>
                  <a:pt x="1498" y="761479"/>
                </a:lnTo>
                <a:lnTo>
                  <a:pt x="76530" y="761479"/>
                </a:lnTo>
                <a:lnTo>
                  <a:pt x="76530" y="740257"/>
                </a:lnTo>
                <a:lnTo>
                  <a:pt x="18211" y="740257"/>
                </a:lnTo>
                <a:lnTo>
                  <a:pt x="18211" y="719670"/>
                </a:lnTo>
                <a:lnTo>
                  <a:pt x="22288" y="715276"/>
                </a:lnTo>
                <a:lnTo>
                  <a:pt x="55255" y="715276"/>
                </a:lnTo>
                <a:lnTo>
                  <a:pt x="54985" y="713330"/>
                </a:lnTo>
                <a:lnTo>
                  <a:pt x="49476" y="702830"/>
                </a:lnTo>
                <a:lnTo>
                  <a:pt x="40770" y="696169"/>
                </a:lnTo>
                <a:lnTo>
                  <a:pt x="29260" y="693839"/>
                </a:lnTo>
                <a:close/>
              </a:path>
              <a:path w="78104" h="762000">
                <a:moveTo>
                  <a:pt x="55255" y="715276"/>
                </a:moveTo>
                <a:lnTo>
                  <a:pt x="36118" y="715276"/>
                </a:lnTo>
                <a:lnTo>
                  <a:pt x="40195" y="719670"/>
                </a:lnTo>
                <a:lnTo>
                  <a:pt x="40195" y="740257"/>
                </a:lnTo>
                <a:lnTo>
                  <a:pt x="56908" y="740257"/>
                </a:lnTo>
                <a:lnTo>
                  <a:pt x="56908" y="727176"/>
                </a:lnTo>
                <a:lnTo>
                  <a:pt x="55255" y="715276"/>
                </a:lnTo>
                <a:close/>
              </a:path>
              <a:path w="78104" h="762000">
                <a:moveTo>
                  <a:pt x="29260" y="610539"/>
                </a:moveTo>
                <a:lnTo>
                  <a:pt x="17684" y="612869"/>
                </a:lnTo>
                <a:lnTo>
                  <a:pt x="8945" y="619531"/>
                </a:lnTo>
                <a:lnTo>
                  <a:pt x="3423" y="630031"/>
                </a:lnTo>
                <a:lnTo>
                  <a:pt x="1498" y="643877"/>
                </a:lnTo>
                <a:lnTo>
                  <a:pt x="1498" y="678179"/>
                </a:lnTo>
                <a:lnTo>
                  <a:pt x="76530" y="678179"/>
                </a:lnTo>
                <a:lnTo>
                  <a:pt x="76530" y="656958"/>
                </a:lnTo>
                <a:lnTo>
                  <a:pt x="18211" y="656958"/>
                </a:lnTo>
                <a:lnTo>
                  <a:pt x="18211" y="636371"/>
                </a:lnTo>
                <a:lnTo>
                  <a:pt x="22288" y="631964"/>
                </a:lnTo>
                <a:lnTo>
                  <a:pt x="76232" y="631964"/>
                </a:lnTo>
                <a:lnTo>
                  <a:pt x="76530" y="631761"/>
                </a:lnTo>
                <a:lnTo>
                  <a:pt x="76530" y="625220"/>
                </a:lnTo>
                <a:lnTo>
                  <a:pt x="52946" y="625220"/>
                </a:lnTo>
                <a:lnTo>
                  <a:pt x="48902" y="618994"/>
                </a:lnTo>
                <a:lnTo>
                  <a:pt x="43561" y="614384"/>
                </a:lnTo>
                <a:lnTo>
                  <a:pt x="36990" y="611522"/>
                </a:lnTo>
                <a:lnTo>
                  <a:pt x="29260" y="610539"/>
                </a:lnTo>
                <a:close/>
              </a:path>
              <a:path w="78104" h="762000">
                <a:moveTo>
                  <a:pt x="76232" y="631964"/>
                </a:moveTo>
                <a:lnTo>
                  <a:pt x="36118" y="631964"/>
                </a:lnTo>
                <a:lnTo>
                  <a:pt x="40195" y="636371"/>
                </a:lnTo>
                <a:lnTo>
                  <a:pt x="40195" y="656958"/>
                </a:lnTo>
                <a:lnTo>
                  <a:pt x="56591" y="656958"/>
                </a:lnTo>
                <a:lnTo>
                  <a:pt x="56591" y="645375"/>
                </a:lnTo>
                <a:lnTo>
                  <a:pt x="76232" y="631964"/>
                </a:lnTo>
                <a:close/>
              </a:path>
              <a:path w="78104" h="762000">
                <a:moveTo>
                  <a:pt x="76530" y="609041"/>
                </a:moveTo>
                <a:lnTo>
                  <a:pt x="52946" y="625220"/>
                </a:lnTo>
                <a:lnTo>
                  <a:pt x="76530" y="625220"/>
                </a:lnTo>
                <a:lnTo>
                  <a:pt x="76530" y="609041"/>
                </a:lnTo>
                <a:close/>
              </a:path>
              <a:path w="78104" h="762000">
                <a:moveTo>
                  <a:pt x="1498" y="517385"/>
                </a:moveTo>
                <a:lnTo>
                  <a:pt x="1498" y="538391"/>
                </a:lnTo>
                <a:lnTo>
                  <a:pt x="50380" y="559180"/>
                </a:lnTo>
                <a:lnTo>
                  <a:pt x="1498" y="579551"/>
                </a:lnTo>
                <a:lnTo>
                  <a:pt x="1498" y="602487"/>
                </a:lnTo>
                <a:lnTo>
                  <a:pt x="76530" y="570445"/>
                </a:lnTo>
                <a:lnTo>
                  <a:pt x="76530" y="549541"/>
                </a:lnTo>
                <a:lnTo>
                  <a:pt x="1498" y="517385"/>
                </a:lnTo>
                <a:close/>
              </a:path>
              <a:path w="78104" h="762000">
                <a:moveTo>
                  <a:pt x="76530" y="450595"/>
                </a:moveTo>
                <a:lnTo>
                  <a:pt x="59715" y="450595"/>
                </a:lnTo>
                <a:lnTo>
                  <a:pt x="59715" y="486397"/>
                </a:lnTo>
                <a:lnTo>
                  <a:pt x="1498" y="486397"/>
                </a:lnTo>
                <a:lnTo>
                  <a:pt x="1498" y="507606"/>
                </a:lnTo>
                <a:lnTo>
                  <a:pt x="76530" y="507606"/>
                </a:lnTo>
                <a:lnTo>
                  <a:pt x="76530" y="450595"/>
                </a:lnTo>
                <a:close/>
              </a:path>
              <a:path w="78104" h="762000">
                <a:moveTo>
                  <a:pt x="13716" y="367296"/>
                </a:moveTo>
                <a:lnTo>
                  <a:pt x="74" y="400519"/>
                </a:lnTo>
                <a:lnTo>
                  <a:pt x="2883" y="416891"/>
                </a:lnTo>
                <a:lnTo>
                  <a:pt x="10939" y="430122"/>
                </a:lnTo>
                <a:lnTo>
                  <a:pt x="23279" y="438787"/>
                </a:lnTo>
                <a:lnTo>
                  <a:pt x="39014" y="441896"/>
                </a:lnTo>
                <a:lnTo>
                  <a:pt x="54753" y="438787"/>
                </a:lnTo>
                <a:lnTo>
                  <a:pt x="67084" y="430175"/>
                </a:lnTo>
                <a:lnTo>
                  <a:pt x="73053" y="420471"/>
                </a:lnTo>
                <a:lnTo>
                  <a:pt x="39014" y="420471"/>
                </a:lnTo>
                <a:lnTo>
                  <a:pt x="30187" y="418929"/>
                </a:lnTo>
                <a:lnTo>
                  <a:pt x="23421" y="414570"/>
                </a:lnTo>
                <a:lnTo>
                  <a:pt x="19090" y="407800"/>
                </a:lnTo>
                <a:lnTo>
                  <a:pt x="17601" y="399237"/>
                </a:lnTo>
                <a:lnTo>
                  <a:pt x="17564" y="391833"/>
                </a:lnTo>
                <a:lnTo>
                  <a:pt x="20243" y="385940"/>
                </a:lnTo>
                <a:lnTo>
                  <a:pt x="25933" y="380796"/>
                </a:lnTo>
                <a:lnTo>
                  <a:pt x="13716" y="367296"/>
                </a:lnTo>
                <a:close/>
              </a:path>
              <a:path w="78104" h="762000">
                <a:moveTo>
                  <a:pt x="68491" y="369011"/>
                </a:moveTo>
                <a:lnTo>
                  <a:pt x="37401" y="369011"/>
                </a:lnTo>
                <a:lnTo>
                  <a:pt x="37401" y="387756"/>
                </a:lnTo>
                <a:lnTo>
                  <a:pt x="58000" y="387756"/>
                </a:lnTo>
                <a:lnTo>
                  <a:pt x="59715" y="391502"/>
                </a:lnTo>
                <a:lnTo>
                  <a:pt x="60464" y="395262"/>
                </a:lnTo>
                <a:lnTo>
                  <a:pt x="60464" y="399237"/>
                </a:lnTo>
                <a:lnTo>
                  <a:pt x="58891" y="407891"/>
                </a:lnTo>
                <a:lnTo>
                  <a:pt x="54483" y="414597"/>
                </a:lnTo>
                <a:lnTo>
                  <a:pt x="47702" y="418932"/>
                </a:lnTo>
                <a:lnTo>
                  <a:pt x="39014" y="420471"/>
                </a:lnTo>
                <a:lnTo>
                  <a:pt x="73053" y="420471"/>
                </a:lnTo>
                <a:lnTo>
                  <a:pt x="75143" y="417073"/>
                </a:lnTo>
                <a:lnTo>
                  <a:pt x="78028" y="400519"/>
                </a:lnTo>
                <a:lnTo>
                  <a:pt x="77413" y="392198"/>
                </a:lnTo>
                <a:lnTo>
                  <a:pt x="75593" y="383913"/>
                </a:lnTo>
                <a:lnTo>
                  <a:pt x="72606" y="376054"/>
                </a:lnTo>
                <a:lnTo>
                  <a:pt x="68491" y="369011"/>
                </a:lnTo>
                <a:close/>
              </a:path>
              <a:path w="78104" h="762000">
                <a:moveTo>
                  <a:pt x="72453" y="329234"/>
                </a:moveTo>
                <a:lnTo>
                  <a:pt x="58102" y="329234"/>
                </a:lnTo>
                <a:lnTo>
                  <a:pt x="53390" y="334479"/>
                </a:lnTo>
                <a:lnTo>
                  <a:pt x="53390" y="348310"/>
                </a:lnTo>
                <a:lnTo>
                  <a:pt x="58102" y="353669"/>
                </a:lnTo>
                <a:lnTo>
                  <a:pt x="72453" y="353669"/>
                </a:lnTo>
                <a:lnTo>
                  <a:pt x="77495" y="348310"/>
                </a:lnTo>
                <a:lnTo>
                  <a:pt x="77495" y="334479"/>
                </a:lnTo>
                <a:lnTo>
                  <a:pt x="72453" y="329234"/>
                </a:lnTo>
                <a:close/>
              </a:path>
              <a:path w="78104" h="762000">
                <a:moveTo>
                  <a:pt x="14147" y="245833"/>
                </a:moveTo>
                <a:lnTo>
                  <a:pt x="8090" y="252006"/>
                </a:lnTo>
                <a:lnTo>
                  <a:pt x="3654" y="259514"/>
                </a:lnTo>
                <a:lnTo>
                  <a:pt x="928" y="268247"/>
                </a:lnTo>
                <a:lnTo>
                  <a:pt x="0" y="278091"/>
                </a:lnTo>
                <a:lnTo>
                  <a:pt x="2883" y="294579"/>
                </a:lnTo>
                <a:lnTo>
                  <a:pt x="10939" y="307647"/>
                </a:lnTo>
                <a:lnTo>
                  <a:pt x="23279" y="316253"/>
                </a:lnTo>
                <a:lnTo>
                  <a:pt x="39014" y="319354"/>
                </a:lnTo>
                <a:lnTo>
                  <a:pt x="54743" y="316253"/>
                </a:lnTo>
                <a:lnTo>
                  <a:pt x="67084" y="307647"/>
                </a:lnTo>
                <a:lnTo>
                  <a:pt x="73078" y="297929"/>
                </a:lnTo>
                <a:lnTo>
                  <a:pt x="39014" y="297929"/>
                </a:lnTo>
                <a:lnTo>
                  <a:pt x="30235" y="296397"/>
                </a:lnTo>
                <a:lnTo>
                  <a:pt x="23464" y="292101"/>
                </a:lnTo>
                <a:lnTo>
                  <a:pt x="19106" y="285493"/>
                </a:lnTo>
                <a:lnTo>
                  <a:pt x="17564" y="277025"/>
                </a:lnTo>
                <a:lnTo>
                  <a:pt x="17564" y="269849"/>
                </a:lnTo>
                <a:lnTo>
                  <a:pt x="20675" y="264058"/>
                </a:lnTo>
                <a:lnTo>
                  <a:pt x="26365" y="259333"/>
                </a:lnTo>
                <a:lnTo>
                  <a:pt x="14147" y="245833"/>
                </a:lnTo>
                <a:close/>
              </a:path>
              <a:path w="78104" h="762000">
                <a:moveTo>
                  <a:pt x="63893" y="245833"/>
                </a:moveTo>
                <a:lnTo>
                  <a:pt x="51663" y="259333"/>
                </a:lnTo>
                <a:lnTo>
                  <a:pt x="57353" y="264058"/>
                </a:lnTo>
                <a:lnTo>
                  <a:pt x="60464" y="269849"/>
                </a:lnTo>
                <a:lnTo>
                  <a:pt x="60464" y="277025"/>
                </a:lnTo>
                <a:lnTo>
                  <a:pt x="58922" y="285493"/>
                </a:lnTo>
                <a:lnTo>
                  <a:pt x="54563" y="292101"/>
                </a:lnTo>
                <a:lnTo>
                  <a:pt x="47793" y="296397"/>
                </a:lnTo>
                <a:lnTo>
                  <a:pt x="39014" y="297929"/>
                </a:lnTo>
                <a:lnTo>
                  <a:pt x="73078" y="297929"/>
                </a:lnTo>
                <a:lnTo>
                  <a:pt x="75143" y="294579"/>
                </a:lnTo>
                <a:lnTo>
                  <a:pt x="78028" y="278091"/>
                </a:lnTo>
                <a:lnTo>
                  <a:pt x="77100" y="268247"/>
                </a:lnTo>
                <a:lnTo>
                  <a:pt x="74375" y="259514"/>
                </a:lnTo>
                <a:lnTo>
                  <a:pt x="69943" y="252006"/>
                </a:lnTo>
                <a:lnTo>
                  <a:pt x="63893" y="245833"/>
                </a:lnTo>
                <a:close/>
              </a:path>
              <a:path w="78104" h="762000">
                <a:moveTo>
                  <a:pt x="76530" y="174002"/>
                </a:moveTo>
                <a:lnTo>
                  <a:pt x="59715" y="174002"/>
                </a:lnTo>
                <a:lnTo>
                  <a:pt x="59715" y="209803"/>
                </a:lnTo>
                <a:lnTo>
                  <a:pt x="1498" y="209803"/>
                </a:lnTo>
                <a:lnTo>
                  <a:pt x="1498" y="231025"/>
                </a:lnTo>
                <a:lnTo>
                  <a:pt x="76530" y="231025"/>
                </a:lnTo>
                <a:lnTo>
                  <a:pt x="76530" y="174002"/>
                </a:lnTo>
                <a:close/>
              </a:path>
              <a:path w="78104" h="762000">
                <a:moveTo>
                  <a:pt x="43091" y="91135"/>
                </a:moveTo>
                <a:lnTo>
                  <a:pt x="1498" y="91135"/>
                </a:lnTo>
                <a:lnTo>
                  <a:pt x="1498" y="112026"/>
                </a:lnTo>
                <a:lnTo>
                  <a:pt x="55321" y="112026"/>
                </a:lnTo>
                <a:lnTo>
                  <a:pt x="60464" y="117386"/>
                </a:lnTo>
                <a:lnTo>
                  <a:pt x="60464" y="135077"/>
                </a:lnTo>
                <a:lnTo>
                  <a:pt x="55321" y="140449"/>
                </a:lnTo>
                <a:lnTo>
                  <a:pt x="1498" y="140449"/>
                </a:lnTo>
                <a:lnTo>
                  <a:pt x="1498" y="161658"/>
                </a:lnTo>
                <a:lnTo>
                  <a:pt x="43091" y="161658"/>
                </a:lnTo>
                <a:lnTo>
                  <a:pt x="58001" y="159269"/>
                </a:lnTo>
                <a:lnTo>
                  <a:pt x="68961" y="152349"/>
                </a:lnTo>
                <a:lnTo>
                  <a:pt x="75720" y="141266"/>
                </a:lnTo>
                <a:lnTo>
                  <a:pt x="78028" y="126390"/>
                </a:lnTo>
                <a:lnTo>
                  <a:pt x="75720" y="111521"/>
                </a:lnTo>
                <a:lnTo>
                  <a:pt x="68961" y="100442"/>
                </a:lnTo>
                <a:lnTo>
                  <a:pt x="58001" y="93523"/>
                </a:lnTo>
                <a:lnTo>
                  <a:pt x="43091" y="91135"/>
                </a:lnTo>
                <a:close/>
              </a:path>
              <a:path w="78104" h="762000">
                <a:moveTo>
                  <a:pt x="28295" y="3644"/>
                </a:moveTo>
                <a:lnTo>
                  <a:pt x="21107" y="3644"/>
                </a:lnTo>
                <a:lnTo>
                  <a:pt x="13162" y="5461"/>
                </a:lnTo>
                <a:lnTo>
                  <a:pt x="6964" y="10936"/>
                </a:lnTo>
                <a:lnTo>
                  <a:pt x="2935" y="20109"/>
                </a:lnTo>
                <a:lnTo>
                  <a:pt x="1546" y="32588"/>
                </a:lnTo>
                <a:lnTo>
                  <a:pt x="1498" y="71386"/>
                </a:lnTo>
                <a:lnTo>
                  <a:pt x="76530" y="71386"/>
                </a:lnTo>
                <a:lnTo>
                  <a:pt x="76530" y="50393"/>
                </a:lnTo>
                <a:lnTo>
                  <a:pt x="16814" y="50393"/>
                </a:lnTo>
                <a:lnTo>
                  <a:pt x="16814" y="28727"/>
                </a:lnTo>
                <a:lnTo>
                  <a:pt x="19278" y="25082"/>
                </a:lnTo>
                <a:lnTo>
                  <a:pt x="46111" y="25082"/>
                </a:lnTo>
                <a:lnTo>
                  <a:pt x="48437" y="21437"/>
                </a:lnTo>
                <a:lnTo>
                  <a:pt x="75545" y="21437"/>
                </a:lnTo>
                <a:lnTo>
                  <a:pt x="75138" y="17546"/>
                </a:lnTo>
                <a:lnTo>
                  <a:pt x="73540" y="13715"/>
                </a:lnTo>
                <a:lnTo>
                  <a:pt x="37401" y="13715"/>
                </a:lnTo>
                <a:lnTo>
                  <a:pt x="34086" y="7289"/>
                </a:lnTo>
                <a:lnTo>
                  <a:pt x="28295" y="3644"/>
                </a:lnTo>
                <a:close/>
              </a:path>
              <a:path w="78104" h="762000">
                <a:moveTo>
                  <a:pt x="46111" y="25082"/>
                </a:moveTo>
                <a:lnTo>
                  <a:pt x="28829" y="25082"/>
                </a:lnTo>
                <a:lnTo>
                  <a:pt x="31305" y="28727"/>
                </a:lnTo>
                <a:lnTo>
                  <a:pt x="31305" y="50393"/>
                </a:lnTo>
                <a:lnTo>
                  <a:pt x="45974" y="50393"/>
                </a:lnTo>
                <a:lnTo>
                  <a:pt x="45974" y="25298"/>
                </a:lnTo>
                <a:lnTo>
                  <a:pt x="46111" y="25082"/>
                </a:lnTo>
                <a:close/>
              </a:path>
              <a:path w="78104" h="762000">
                <a:moveTo>
                  <a:pt x="75545" y="21437"/>
                </a:moveTo>
                <a:lnTo>
                  <a:pt x="58750" y="21437"/>
                </a:lnTo>
                <a:lnTo>
                  <a:pt x="61214" y="25298"/>
                </a:lnTo>
                <a:lnTo>
                  <a:pt x="61214" y="50393"/>
                </a:lnTo>
                <a:lnTo>
                  <a:pt x="76530" y="50393"/>
                </a:lnTo>
                <a:lnTo>
                  <a:pt x="76530" y="30873"/>
                </a:lnTo>
                <a:lnTo>
                  <a:pt x="75545" y="21437"/>
                </a:lnTo>
                <a:close/>
              </a:path>
              <a:path w="78104" h="762000">
                <a:moveTo>
                  <a:pt x="55956" y="0"/>
                </a:moveTo>
                <a:lnTo>
                  <a:pt x="46837" y="0"/>
                </a:lnTo>
                <a:lnTo>
                  <a:pt x="40411" y="5257"/>
                </a:lnTo>
                <a:lnTo>
                  <a:pt x="37401" y="13715"/>
                </a:lnTo>
                <a:lnTo>
                  <a:pt x="73540" y="13715"/>
                </a:lnTo>
                <a:lnTo>
                  <a:pt x="71105" y="7878"/>
                </a:lnTo>
                <a:lnTo>
                  <a:pt x="64641" y="1989"/>
                </a:lnTo>
                <a:lnTo>
                  <a:pt x="55956" y="0"/>
                </a:lnTo>
                <a:close/>
              </a:path>
            </a:pathLst>
          </a:custGeom>
          <a:solidFill>
            <a:srgbClr val="000113"/>
          </a:solidFill>
        </p:spPr>
        <p:txBody>
          <a:bodyPr wrap="square" lIns="0" tIns="0" rIns="0" bIns="0" rtlCol="0"/>
          <a:lstStyle/>
          <a:p>
            <a:endParaRPr sz="203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79E21D-A1AA-4C45-AF3E-C8B45142637E}"/>
              </a:ext>
            </a:extLst>
          </p:cNvPr>
          <p:cNvSpPr txBox="1"/>
          <p:nvPr/>
        </p:nvSpPr>
        <p:spPr>
          <a:xfrm>
            <a:off x="4094646" y="1717798"/>
            <a:ext cx="4567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fiatalság titka a hatóanyagok következetes használatában rejlik, amik minden fontosat tartalmaznak bőre hidratálásához, táplálásához, megújításához. A gyors és szemmel is látható eredmény eléréséhez használja minden nap a kozmetikai termékeket a szakértők ajánlása alapján.</a:t>
            </a:r>
          </a:p>
          <a:p>
            <a:r>
              <a:rPr lang="hu-HU" sz="1600" dirty="0"/>
              <a:t> </a:t>
            </a:r>
            <a:endParaRPr lang="hu-HU" sz="1600" b="1" dirty="0"/>
          </a:p>
          <a:p>
            <a:r>
              <a:rPr lang="hu-HU" sz="1600" b="1" dirty="0"/>
              <a:t>Privilege kozmetikai termékek használatával nagyszerűen kezdődik és fejeződik be minden napja.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76310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pic>
        <p:nvPicPr>
          <p:cNvPr id="4" name="Picture 11" descr="Картинка 32 из 119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 r="5444" b="7657"/>
          <a:stretch>
            <a:fillRect/>
          </a:stretch>
        </p:blipFill>
        <p:spPr bwMode="auto">
          <a:xfrm>
            <a:off x="25159" y="24724"/>
            <a:ext cx="6485276" cy="566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5915151" y="1074765"/>
            <a:ext cx="1026319" cy="161925"/>
          </a:xfrm>
          <a:prstGeom prst="leftArrow">
            <a:avLst>
              <a:gd name="adj1" fmla="val 50000"/>
              <a:gd name="adj2" fmla="val 158456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ru-RU" sz="1350" dirty="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7372506" y="2724556"/>
            <a:ext cx="129659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hu-HU" altLang="ru-RU" sz="2700" dirty="0">
                <a:latin typeface="+mn-lt"/>
                <a:cs typeface="Helvetica" panose="020B0604020202020204" pitchFamily="34" charset="0"/>
              </a:rPr>
              <a:t>irha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7001470" y="4175551"/>
            <a:ext cx="254138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hu-HU" altLang="ru-RU" sz="2800" dirty="0">
                <a:latin typeface="+mn-lt"/>
                <a:cs typeface="Helvetica" panose="020B0604020202020204" pitchFamily="34" charset="0"/>
              </a:rPr>
              <a:t>bőr alatti zsírszövet</a:t>
            </a:r>
            <a:endParaRPr lang="hu-HU" altLang="ru-RU" sz="2400" i="1" dirty="0"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7001470" y="922588"/>
            <a:ext cx="228838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hu-HU" altLang="ru-RU" sz="2700" dirty="0">
                <a:latin typeface="+mn-lt"/>
                <a:cs typeface="Helvetica" panose="020B0604020202020204" pitchFamily="34" charset="0"/>
              </a:rPr>
              <a:t>felhám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5975151" y="2957696"/>
            <a:ext cx="1026319" cy="161925"/>
          </a:xfrm>
          <a:prstGeom prst="leftArrow">
            <a:avLst>
              <a:gd name="adj1" fmla="val 50000"/>
              <a:gd name="adj2" fmla="val 158456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ru-RU" sz="1350" dirty="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5975150" y="4577028"/>
            <a:ext cx="1026319" cy="161925"/>
          </a:xfrm>
          <a:prstGeom prst="leftArrow">
            <a:avLst>
              <a:gd name="adj1" fmla="val 50000"/>
              <a:gd name="adj2" fmla="val 158456"/>
            </a:avLst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hu-HU" altLang="ru-RU" dirty="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Shape 759"/>
          <p:cNvSpPr>
            <a:spLocks noGrp="1"/>
          </p:cNvSpPr>
          <p:nvPr>
            <p:ph type="sldNum" sz="quarter" idx="12"/>
          </p:nvPr>
        </p:nvSpPr>
        <p:spPr>
          <a:xfrm>
            <a:off x="8968978" y="5509022"/>
            <a:ext cx="175022" cy="223838"/>
          </a:xfrm>
          <a:extLst>
            <a:ext uri="{C572A759-6A51-4108-AA02-DFA0A04FC94B}"/>
          </a:extLst>
        </p:spPr>
        <p:txBody>
          <a:bodyPr/>
          <a:lstStyle/>
          <a:p>
            <a:pPr>
              <a:defRPr sz="1800" spc="0"/>
            </a:pPr>
            <a:fld id="{B3428579-4643-42E8-B766-2A5673F9128E}" type="slidenum">
              <a:rPr lang="hu-HU" sz="1400" spc="36" smtClean="0"/>
              <a:pPr>
                <a:defRPr sz="1800" spc="0"/>
              </a:pPr>
              <a:t>4</a:t>
            </a:fld>
            <a:endParaRPr lang="hu-HU" sz="1400" spc="36" dirty="0"/>
          </a:p>
        </p:txBody>
      </p:sp>
      <p:sp>
        <p:nvSpPr>
          <p:cNvPr id="13" name="Rectangle 5"/>
          <p:cNvSpPr/>
          <p:nvPr/>
        </p:nvSpPr>
        <p:spPr>
          <a:xfrm>
            <a:off x="988218" y="5827588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A BŐR FELÉPÍTÉSE</a:t>
            </a:r>
          </a:p>
        </p:txBody>
      </p:sp>
    </p:spTree>
    <p:extLst>
      <p:ext uri="{BB962C8B-B14F-4D97-AF65-F5344CB8AC3E}">
        <p14:creationId xmlns:p14="http://schemas.microsoft.com/office/powerpoint/2010/main" val="368056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11861"/>
          <a:stretch/>
        </p:blipFill>
        <p:spPr bwMode="auto">
          <a:xfrm>
            <a:off x="-1" y="0"/>
            <a:ext cx="4994031" cy="570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/>
          <p:nvPr/>
        </p:nvSpPr>
        <p:spPr>
          <a:xfrm>
            <a:off x="973335" y="5879305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FELHÁM</a:t>
            </a:r>
            <a:endParaRPr lang="ru-RU" altLang="ru-RU" sz="1950" b="1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0128" y="1049489"/>
            <a:ext cx="3758309" cy="3219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ru-RU" altLang="ru-RU" i="1" dirty="0">
              <a:solidFill>
                <a:schemeClr val="accent2"/>
              </a:solidFill>
              <a:cs typeface="Helvetica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cs typeface="Arial" panose="020B0604020202020204" pitchFamily="34" charset="0"/>
              </a:rPr>
              <a:t> A felhámban a sejtek ciklusideje 28 nap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defRPr/>
            </a:pP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100" dirty="0">
                <a:latin typeface="+mn-lt"/>
                <a:cs typeface="Arial" panose="020B0604020202020204" pitchFamily="34" charset="0"/>
              </a:rPr>
              <a:t>  </a:t>
            </a:r>
            <a:r>
              <a:rPr lang="hu-HU" altLang="ru-RU" sz="2100" dirty="0">
                <a:cs typeface="Arial" panose="020B0604020202020204" pitchFamily="34" charset="0"/>
              </a:rPr>
              <a:t>Az egészséges bőrben az elpusztuló és újonnan képződő sejtek száma egyensúlyban van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defRPr/>
            </a:pPr>
            <a:endParaRPr lang="hu-HU" altLang="ru-RU" sz="21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cs typeface="Arial" panose="020B0604020202020204" pitchFamily="34" charset="0"/>
              </a:rPr>
              <a:t>A bőr legfelső rétegében felfelé haladva a sejtek ellaposodnak és leperegnek.</a:t>
            </a:r>
            <a:endParaRPr lang="ru-RU" altLang="ru-RU" sz="21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1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93606" y="1916906"/>
            <a:ext cx="2862263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lnSpc>
                <a:spcPct val="77000"/>
              </a:lnSpc>
              <a:spcBef>
                <a:spcPct val="20000"/>
              </a:spcBef>
              <a:buNone/>
            </a:pPr>
            <a:endParaRPr lang="hu-HU" altLang="ru-RU" sz="1350" i="1" dirty="0">
              <a:solidFill>
                <a:srgbClr val="0066FF"/>
              </a:solidFill>
              <a:latin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5242" y="5899781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IRHA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t="30002" r="29941" b="28181"/>
          <a:stretch/>
        </p:blipFill>
        <p:spPr bwMode="auto">
          <a:xfrm>
            <a:off x="-17645" y="2618770"/>
            <a:ext cx="4631962" cy="306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58342" y="1473994"/>
            <a:ext cx="228838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hu-HU" altLang="ru-RU" sz="2700" dirty="0">
                <a:latin typeface="+mn-lt"/>
                <a:cs typeface="Helvetica" panose="020B0604020202020204" pitchFamily="34" charset="0"/>
              </a:rPr>
              <a:t>elasztin</a:t>
            </a: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1331119" y="563272"/>
            <a:ext cx="228838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hu-HU" altLang="ru-RU" sz="2700" dirty="0">
                <a:latin typeface="+mn-lt"/>
                <a:cs typeface="Helvetica" panose="020B0604020202020204" pitchFamily="34" charset="0"/>
              </a:rPr>
              <a:t>kollagén</a:t>
            </a: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2475310" y="1508522"/>
            <a:ext cx="2288381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hu-HU" altLang="ru-RU" sz="2700" dirty="0">
                <a:latin typeface="+mn-lt"/>
                <a:cs typeface="Helvetica" panose="020B0604020202020204" pitchFamily="34" charset="0"/>
              </a:rPr>
              <a:t>hyaluronsav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16200000">
            <a:off x="-588791" y="2874134"/>
            <a:ext cx="1959726" cy="168208"/>
          </a:xfrm>
          <a:prstGeom prst="leftArrow">
            <a:avLst>
              <a:gd name="adj1" fmla="val 50000"/>
              <a:gd name="adj2" fmla="val 158499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ru-RU" sz="1350" dirty="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 rot="16200000">
            <a:off x="346135" y="2672918"/>
            <a:ext cx="3376947" cy="158009"/>
          </a:xfrm>
          <a:prstGeom prst="leftArrow">
            <a:avLst>
              <a:gd name="adj1" fmla="val 50000"/>
              <a:gd name="adj2" fmla="val 158468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ru-RU" sz="1350" dirty="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 rot="16200000">
            <a:off x="1909914" y="3634046"/>
            <a:ext cx="2732944" cy="162355"/>
          </a:xfrm>
          <a:prstGeom prst="leftArrow">
            <a:avLst>
              <a:gd name="adj1" fmla="val 50000"/>
              <a:gd name="adj2" fmla="val 158560"/>
            </a:avLst>
          </a:prstGeom>
          <a:solidFill>
            <a:srgbClr val="F616F6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ru-RU" sz="1350" dirty="0"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63691" y="1009868"/>
            <a:ext cx="3879993" cy="3219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hu-HU" altLang="ru-RU" i="1" dirty="0">
              <a:solidFill>
                <a:schemeClr val="accent2"/>
              </a:solidFill>
              <a:cs typeface="Helvetica" panose="020B0604020202020204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cs typeface="Arial" panose="020B0604020202020204" pitchFamily="34" charset="0"/>
              </a:rPr>
              <a:t>Az elasztinszálak felelnek a bőr rugalmasságért és nyújthatóságáért</a:t>
            </a:r>
          </a:p>
          <a:p>
            <a:pPr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hu-HU" altLang="ru-RU" sz="2100" dirty="0"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cs typeface="Arial" panose="020B0604020202020204" pitchFamily="34" charset="0"/>
              </a:rPr>
              <a:t>A kollagénszálak a bőr rugalmasságát biztosítják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endParaRPr lang="hu-HU" altLang="ru-RU" sz="2100" dirty="0"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cs typeface="Arial" panose="020B0604020202020204" pitchFamily="34" charset="0"/>
              </a:rPr>
              <a:t>A hyaluronsav a bőr víztartalmának megtartásáért felelős</a:t>
            </a:r>
          </a:p>
        </p:txBody>
      </p:sp>
    </p:spTree>
    <p:extLst>
      <p:ext uri="{BB962C8B-B14F-4D97-AF65-F5344CB8AC3E}">
        <p14:creationId xmlns:p14="http://schemas.microsoft.com/office/powerpoint/2010/main" val="176126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r="30705"/>
          <a:stretch/>
        </p:blipFill>
        <p:spPr bwMode="auto">
          <a:xfrm>
            <a:off x="0" y="0"/>
            <a:ext cx="4931764" cy="584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83093"/>
          <a:stretch/>
        </p:blipFill>
        <p:spPr>
          <a:xfrm>
            <a:off x="3428" y="5691111"/>
            <a:ext cx="9140572" cy="1179386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973335" y="5849385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A SZEM KÖRÜLI BŐR</a:t>
            </a:r>
            <a:endParaRPr lang="ru-RU" altLang="ru-RU" sz="1950" b="1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036694" y="857250"/>
            <a:ext cx="4107305" cy="473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ru-RU" altLang="ru-RU" sz="2100" b="1" i="1" dirty="0">
              <a:latin typeface="+mn-lt"/>
              <a:cs typeface="Helvetica" panose="020B0604020202020204" pitchFamily="34" charset="0"/>
            </a:endParaRP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Nagyon vékony a bőr alatti zsírszövet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;</a:t>
            </a:r>
          </a:p>
          <a:p>
            <a:pPr defTabSz="685800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Kevés a faggyú- és verejtékmirigy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;</a:t>
            </a: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Kevés a kollagén- és elasztinszál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;</a:t>
            </a:r>
          </a:p>
          <a:p>
            <a:pPr defTabSz="685800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Az éjszaka a bőr alatt felgyülemlett folyadék  „táskásodást” okozhat</a:t>
            </a:r>
            <a:endParaRPr lang="ru-RU" altLang="ru-RU" sz="2100" dirty="0">
              <a:latin typeface="+mn-lt"/>
              <a:cs typeface="Helvetica" panose="020B0604020202020204" pitchFamily="34" charset="0"/>
            </a:endParaRP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altLang="ru-RU" sz="2100" dirty="0">
                <a:latin typeface="+mn-lt"/>
                <a:cs typeface="Helvetica" panose="020B0604020202020204" pitchFamily="34" charset="0"/>
              </a:rPr>
              <a:t>Az arc folyamatos mimikai mozgása hamarabb vezet ráncosodáshoz</a:t>
            </a:r>
            <a:r>
              <a:rPr lang="ru-RU" altLang="ru-RU" sz="2100" dirty="0">
                <a:latin typeface="+mn-lt"/>
                <a:cs typeface="Helvetica" panose="020B0604020202020204" pitchFamily="34" charset="0"/>
              </a:rPr>
              <a:t> </a:t>
            </a:r>
          </a:p>
          <a:p>
            <a:pPr defTabSz="685800" eaLnBrk="1" hangingPunct="1">
              <a:lnSpc>
                <a:spcPct val="80000"/>
              </a:lnSpc>
              <a:spcBef>
                <a:spcPct val="20000"/>
              </a:spcBef>
              <a:buNone/>
              <a:defRPr/>
            </a:pPr>
            <a:r>
              <a:rPr lang="en-GB" altLang="ru-RU" sz="2100" dirty="0">
                <a:latin typeface="+mn-lt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86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3428" y="5650021"/>
            <a:ext cx="9140572" cy="1179386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948333" y="5856333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A BŐR ÖREGEDÉSE</a:t>
            </a:r>
            <a:endParaRPr lang="ru-RU" altLang="ru-RU" sz="1950" b="1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r="36751"/>
          <a:stretch/>
        </p:blipFill>
        <p:spPr bwMode="auto">
          <a:xfrm>
            <a:off x="5357" y="0"/>
            <a:ext cx="5016347" cy="56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5021705" y="443332"/>
            <a:ext cx="4057114" cy="46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latin typeface="+mn-lt"/>
                <a:cs typeface="Arial" panose="020B0604020202020204" pitchFamily="34" charset="0"/>
              </a:rPr>
              <a:t>A </a:t>
            </a:r>
            <a:r>
              <a:rPr lang="hu-HU" altLang="ru-RU" sz="2100" b="1" dirty="0">
                <a:latin typeface="+mn-lt"/>
                <a:cs typeface="Arial" panose="020B0604020202020204" pitchFamily="34" charset="0"/>
              </a:rPr>
              <a:t>szabadgyökök</a:t>
            </a:r>
            <a:r>
              <a:rPr lang="hu-HU" altLang="ru-RU" sz="2100" dirty="0">
                <a:latin typeface="+mn-lt"/>
                <a:cs typeface="Arial" panose="020B0604020202020204" pitchFamily="34" charset="0"/>
              </a:rPr>
              <a:t> olyan aktív atomok vagy molekulák a szervezetben, amelyek párosítatlan elektronnal rendelkeznek </a:t>
            </a: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latin typeface="+mn-lt"/>
                <a:cs typeface="Arial" panose="020B0604020202020204" pitchFamily="34" charset="0"/>
              </a:rPr>
              <a:t>A szabadgyök a hiányzó elektront más molekuláktól szerzi vissza, így válik agresszívvé, rombolóvá</a:t>
            </a:r>
            <a:endParaRPr lang="ru-RU" altLang="ru-RU" sz="21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hu-HU" altLang="ru-RU" sz="2100" dirty="0">
                <a:latin typeface="+mn-lt"/>
                <a:cs typeface="Arial" panose="020B0604020202020204" pitchFamily="34" charset="0"/>
              </a:rPr>
              <a:t>A szabadgyök hatásának kitett bőr láncreakció-szerűen károsítja és öregíti a bőrt</a:t>
            </a:r>
            <a:endParaRPr lang="ru-RU" altLang="ru-RU" sz="21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7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83093"/>
          <a:stretch/>
        </p:blipFill>
        <p:spPr>
          <a:xfrm>
            <a:off x="-9526" y="5667374"/>
            <a:ext cx="9140572" cy="1202866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631962" y="1106375"/>
            <a:ext cx="4592241" cy="239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ru-RU" sz="2100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Az </a:t>
            </a:r>
            <a:r>
              <a:rPr lang="hu-HU" altLang="ru-RU" sz="2100" b="1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antioxidánsok</a:t>
            </a:r>
            <a:r>
              <a:rPr lang="hu-HU" altLang="ru-RU" sz="2100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 a szabadgyököket semlegesítő molekulák.</a:t>
            </a:r>
          </a:p>
          <a:p>
            <a:pPr eaLnBrk="1" hangingPunct="1">
              <a:defRPr/>
            </a:pPr>
            <a:endParaRPr lang="ru-RU" altLang="ru-RU" sz="2100" dirty="0">
              <a:solidFill>
                <a:srgbClr val="000000"/>
              </a:solidFill>
              <a:latin typeface="+mn-lt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hu-HU" altLang="ru-RU" sz="2100" dirty="0">
                <a:solidFill>
                  <a:srgbClr val="000000"/>
                </a:solidFill>
                <a:latin typeface="+mn-lt"/>
                <a:cs typeface="Helvetica" panose="020B0604020202020204" pitchFamily="34" charset="0"/>
              </a:rPr>
              <a:t>A bőr öregedési folyamatát gátló  antioxidánsok, az öregedésgátló kozmetikumok elengedhetetlen összetevői. </a:t>
            </a:r>
            <a:endParaRPr lang="ru-RU" altLang="ru-RU" sz="2100" dirty="0">
              <a:solidFill>
                <a:srgbClr val="000000"/>
              </a:solidFill>
              <a:latin typeface="+mn-lt"/>
              <a:cs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ru-RU" altLang="ru-RU" sz="1200" dirty="0">
              <a:solidFill>
                <a:srgbClr val="0066FF"/>
              </a:solidFill>
              <a:latin typeface="Arial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2507" y="5897166"/>
            <a:ext cx="718780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ru-RU" sz="195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ANTIOXIDÁNSOK</a:t>
            </a:r>
            <a:endParaRPr lang="ru-RU" altLang="ru-RU" sz="1950" b="1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 r="22461"/>
          <a:stretch/>
        </p:blipFill>
        <p:spPr bwMode="auto">
          <a:xfrm>
            <a:off x="-9526" y="-1"/>
            <a:ext cx="4641488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445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952</TotalTime>
  <Words>3990</Words>
  <Application>Microsoft Office PowerPoint</Application>
  <PresentationFormat>On-screen Show (4:3)</PresentationFormat>
  <Paragraphs>466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SimSun</vt:lpstr>
      <vt:lpstr>Arial</vt:lpstr>
      <vt:lpstr>Calibri</vt:lpstr>
      <vt:lpstr>Calibri Light</vt:lpstr>
      <vt:lpstr>Helvetica</vt:lpstr>
      <vt:lpstr>Lucida Sans</vt:lpstr>
      <vt:lpstr>Raleway</vt:lpstr>
      <vt:lpstr>Symbol</vt:lpstr>
      <vt:lpstr>Times New Roman</vt:lpstr>
      <vt:lpstr>Verdana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Савельева Алена</dc:creator>
  <cp:lastModifiedBy>George</cp:lastModifiedBy>
  <cp:revision>170</cp:revision>
  <dcterms:created xsi:type="dcterms:W3CDTF">2018-07-13T14:11:03Z</dcterms:created>
  <dcterms:modified xsi:type="dcterms:W3CDTF">2018-08-16T07:17:33Z</dcterms:modified>
</cp:coreProperties>
</file>